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</p:sldMasterIdLst>
  <p:sldIdLst>
    <p:sldId id="256" r:id="rId2"/>
    <p:sldId id="374" r:id="rId3"/>
    <p:sldId id="375" r:id="rId4"/>
    <p:sldId id="376" r:id="rId5"/>
    <p:sldId id="373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9" r:id="rId17"/>
    <p:sldId id="267" r:id="rId18"/>
    <p:sldId id="268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1" r:id="rId70"/>
    <p:sldId id="322" r:id="rId71"/>
    <p:sldId id="323" r:id="rId72"/>
    <p:sldId id="324" r:id="rId73"/>
    <p:sldId id="325" r:id="rId74"/>
    <p:sldId id="326" r:id="rId75"/>
    <p:sldId id="327" r:id="rId76"/>
    <p:sldId id="328" r:id="rId77"/>
    <p:sldId id="329" r:id="rId78"/>
    <p:sldId id="330" r:id="rId79"/>
    <p:sldId id="331" r:id="rId80"/>
    <p:sldId id="332" r:id="rId81"/>
    <p:sldId id="333" r:id="rId82"/>
    <p:sldId id="334" r:id="rId83"/>
    <p:sldId id="335" r:id="rId84"/>
    <p:sldId id="336" r:id="rId85"/>
    <p:sldId id="337" r:id="rId86"/>
    <p:sldId id="338" r:id="rId87"/>
    <p:sldId id="339" r:id="rId88"/>
    <p:sldId id="340" r:id="rId89"/>
    <p:sldId id="341" r:id="rId90"/>
    <p:sldId id="342" r:id="rId91"/>
    <p:sldId id="343" r:id="rId92"/>
    <p:sldId id="344" r:id="rId93"/>
    <p:sldId id="345" r:id="rId94"/>
    <p:sldId id="346" r:id="rId95"/>
    <p:sldId id="347" r:id="rId96"/>
    <p:sldId id="348" r:id="rId97"/>
    <p:sldId id="349" r:id="rId98"/>
    <p:sldId id="350" r:id="rId99"/>
    <p:sldId id="351" r:id="rId100"/>
    <p:sldId id="352" r:id="rId101"/>
    <p:sldId id="353" r:id="rId102"/>
    <p:sldId id="354" r:id="rId103"/>
    <p:sldId id="355" r:id="rId104"/>
    <p:sldId id="356" r:id="rId105"/>
    <p:sldId id="357" r:id="rId106"/>
    <p:sldId id="358" r:id="rId107"/>
    <p:sldId id="359" r:id="rId108"/>
    <p:sldId id="360" r:id="rId109"/>
    <p:sldId id="361" r:id="rId110"/>
    <p:sldId id="362" r:id="rId111"/>
    <p:sldId id="363" r:id="rId112"/>
    <p:sldId id="364" r:id="rId113"/>
    <p:sldId id="365" r:id="rId114"/>
    <p:sldId id="366" r:id="rId115"/>
    <p:sldId id="367" r:id="rId116"/>
    <p:sldId id="368" r:id="rId117"/>
    <p:sldId id="369" r:id="rId118"/>
    <p:sldId id="370" r:id="rId119"/>
    <p:sldId id="371" r:id="rId1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DA92104-3A99-4EF8-90FF-F2103410BFCC}" v="1" dt="2024-09-15T15:31:42.00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theme" Target="theme/theme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tableStyles" Target="tableStyle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microsoft.com/office/2016/11/relationships/changesInfo" Target="changesInfos/changesInfo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presProps" Target="presProp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hdev ghorela" userId="aab1b882d8501027" providerId="LiveId" clId="{FDA92104-3A99-4EF8-90FF-F2103410BFCC}"/>
    <pc:docChg chg="undo custSel addSld delSld modSld sldOrd">
      <pc:chgData name="sahdev ghorela" userId="aab1b882d8501027" providerId="LiveId" clId="{FDA92104-3A99-4EF8-90FF-F2103410BFCC}" dt="2024-09-22T07:26:59.745" v="1323" actId="1076"/>
      <pc:docMkLst>
        <pc:docMk/>
      </pc:docMkLst>
      <pc:sldChg chg="addSp delSp modSp new mod">
        <pc:chgData name="sahdev ghorela" userId="aab1b882d8501027" providerId="LiveId" clId="{FDA92104-3A99-4EF8-90FF-F2103410BFCC}" dt="2024-09-22T07:23:24.599" v="1087" actId="1076"/>
        <pc:sldMkLst>
          <pc:docMk/>
          <pc:sldMk cId="3306074691" sldId="256"/>
        </pc:sldMkLst>
        <pc:spChg chg="mod">
          <ac:chgData name="sahdev ghorela" userId="aab1b882d8501027" providerId="LiveId" clId="{FDA92104-3A99-4EF8-90FF-F2103410BFCC}" dt="2024-09-22T07:23:24.599" v="1087" actId="1076"/>
          <ac:spMkLst>
            <pc:docMk/>
            <pc:sldMk cId="3306074691" sldId="256"/>
            <ac:spMk id="2" creationId="{25D9C99A-0556-D69A-80CE-A5A479ED06E1}"/>
          </ac:spMkLst>
        </pc:spChg>
        <pc:spChg chg="del mod">
          <ac:chgData name="sahdev ghorela" userId="aab1b882d8501027" providerId="LiveId" clId="{FDA92104-3A99-4EF8-90FF-F2103410BFCC}" dt="2024-09-15T15:33:33.478" v="29" actId="478"/>
          <ac:spMkLst>
            <pc:docMk/>
            <pc:sldMk cId="3306074691" sldId="256"/>
            <ac:spMk id="3" creationId="{B96D614E-299D-DF8A-CD61-F73634DDD67C}"/>
          </ac:spMkLst>
        </pc:spChg>
        <pc:picChg chg="add del mod">
          <ac:chgData name="sahdev ghorela" userId="aab1b882d8501027" providerId="LiveId" clId="{FDA92104-3A99-4EF8-90FF-F2103410BFCC}" dt="2024-09-22T07:22:42.380" v="1062" actId="478"/>
          <ac:picMkLst>
            <pc:docMk/>
            <pc:sldMk cId="3306074691" sldId="256"/>
            <ac:picMk id="5" creationId="{45183239-735E-0824-7789-CCF42A11C2EC}"/>
          </ac:picMkLst>
        </pc:picChg>
      </pc:sldChg>
      <pc:sldChg chg="addSp delSp modSp add mod">
        <pc:chgData name="sahdev ghorela" userId="aab1b882d8501027" providerId="LiveId" clId="{FDA92104-3A99-4EF8-90FF-F2103410BFCC}" dt="2024-09-15T15:34:24.457" v="41" actId="14100"/>
        <pc:sldMkLst>
          <pc:docMk/>
          <pc:sldMk cId="3083340566" sldId="257"/>
        </pc:sldMkLst>
        <pc:spChg chg="mod">
          <ac:chgData name="sahdev ghorela" userId="aab1b882d8501027" providerId="LiveId" clId="{FDA92104-3A99-4EF8-90FF-F2103410BFCC}" dt="2024-09-15T15:33:57.279" v="36" actId="20577"/>
          <ac:spMkLst>
            <pc:docMk/>
            <pc:sldMk cId="3083340566" sldId="257"/>
            <ac:spMk id="2" creationId="{25D9C99A-0556-D69A-80CE-A5A479ED06E1}"/>
          </ac:spMkLst>
        </pc:spChg>
        <pc:picChg chg="add mod">
          <ac:chgData name="sahdev ghorela" userId="aab1b882d8501027" providerId="LiveId" clId="{FDA92104-3A99-4EF8-90FF-F2103410BFCC}" dt="2024-09-15T15:34:24.457" v="41" actId="14100"/>
          <ac:picMkLst>
            <pc:docMk/>
            <pc:sldMk cId="3083340566" sldId="257"/>
            <ac:picMk id="4" creationId="{3DAF85F7-3B2F-F2FA-D0EA-CB67C6D8CCEB}"/>
          </ac:picMkLst>
        </pc:picChg>
        <pc:picChg chg="del">
          <ac:chgData name="sahdev ghorela" userId="aab1b882d8501027" providerId="LiveId" clId="{FDA92104-3A99-4EF8-90FF-F2103410BFCC}" dt="2024-09-15T15:33:59.087" v="37" actId="478"/>
          <ac:picMkLst>
            <pc:docMk/>
            <pc:sldMk cId="3083340566" sldId="257"/>
            <ac:picMk id="5" creationId="{45183239-735E-0824-7789-CCF42A11C2EC}"/>
          </ac:picMkLst>
        </pc:picChg>
      </pc:sldChg>
      <pc:sldChg chg="addSp delSp add mod">
        <pc:chgData name="sahdev ghorela" userId="aab1b882d8501027" providerId="LiveId" clId="{FDA92104-3A99-4EF8-90FF-F2103410BFCC}" dt="2024-09-15T15:40:48.031" v="42" actId="22"/>
        <pc:sldMkLst>
          <pc:docMk/>
          <pc:sldMk cId="1523786323" sldId="258"/>
        </pc:sldMkLst>
        <pc:picChg chg="add">
          <ac:chgData name="sahdev ghorela" userId="aab1b882d8501027" providerId="LiveId" clId="{FDA92104-3A99-4EF8-90FF-F2103410BFCC}" dt="2024-09-15T15:40:48.031" v="42" actId="22"/>
          <ac:picMkLst>
            <pc:docMk/>
            <pc:sldMk cId="1523786323" sldId="258"/>
            <ac:picMk id="4" creationId="{96FAD0F9-8310-6651-606D-741E0533A3C9}"/>
          </ac:picMkLst>
        </pc:picChg>
        <pc:picChg chg="del">
          <ac:chgData name="sahdev ghorela" userId="aab1b882d8501027" providerId="LiveId" clId="{FDA92104-3A99-4EF8-90FF-F2103410BFCC}" dt="2024-09-15T15:34:01.830" v="38" actId="478"/>
          <ac:picMkLst>
            <pc:docMk/>
            <pc:sldMk cId="1523786323" sldId="258"/>
            <ac:picMk id="5" creationId="{45183239-735E-0824-7789-CCF42A11C2EC}"/>
          </ac:picMkLst>
        </pc:picChg>
      </pc:sldChg>
      <pc:sldChg chg="addSp delSp add mod">
        <pc:chgData name="sahdev ghorela" userId="aab1b882d8501027" providerId="LiveId" clId="{FDA92104-3A99-4EF8-90FF-F2103410BFCC}" dt="2024-09-15T15:41:09.784" v="45" actId="22"/>
        <pc:sldMkLst>
          <pc:docMk/>
          <pc:sldMk cId="2862862940" sldId="259"/>
        </pc:sldMkLst>
        <pc:picChg chg="del">
          <ac:chgData name="sahdev ghorela" userId="aab1b882d8501027" providerId="LiveId" clId="{FDA92104-3A99-4EF8-90FF-F2103410BFCC}" dt="2024-09-15T15:41:09.472" v="44" actId="478"/>
          <ac:picMkLst>
            <pc:docMk/>
            <pc:sldMk cId="2862862940" sldId="259"/>
            <ac:picMk id="4" creationId="{96FAD0F9-8310-6651-606D-741E0533A3C9}"/>
          </ac:picMkLst>
        </pc:picChg>
        <pc:picChg chg="add">
          <ac:chgData name="sahdev ghorela" userId="aab1b882d8501027" providerId="LiveId" clId="{FDA92104-3A99-4EF8-90FF-F2103410BFCC}" dt="2024-09-15T15:41:09.784" v="45" actId="22"/>
          <ac:picMkLst>
            <pc:docMk/>
            <pc:sldMk cId="2862862940" sldId="259"/>
            <ac:picMk id="5" creationId="{58A20A84-0A8C-9BEC-7CED-68546F399402}"/>
          </ac:picMkLst>
        </pc:picChg>
      </pc:sldChg>
      <pc:sldChg chg="addSp delSp modSp add mod">
        <pc:chgData name="sahdev ghorela" userId="aab1b882d8501027" providerId="LiveId" clId="{FDA92104-3A99-4EF8-90FF-F2103410BFCC}" dt="2024-09-15T15:56:54.563" v="112" actId="1076"/>
        <pc:sldMkLst>
          <pc:docMk/>
          <pc:sldMk cId="2939460325" sldId="260"/>
        </pc:sldMkLst>
        <pc:spChg chg="mod">
          <ac:chgData name="sahdev ghorela" userId="aab1b882d8501027" providerId="LiveId" clId="{FDA92104-3A99-4EF8-90FF-F2103410BFCC}" dt="2024-09-15T15:56:51.581" v="111" actId="20577"/>
          <ac:spMkLst>
            <pc:docMk/>
            <pc:sldMk cId="2939460325" sldId="260"/>
            <ac:spMk id="2" creationId="{25D9C99A-0556-D69A-80CE-A5A479ED06E1}"/>
          </ac:spMkLst>
        </pc:spChg>
        <pc:picChg chg="add mod">
          <ac:chgData name="sahdev ghorela" userId="aab1b882d8501027" providerId="LiveId" clId="{FDA92104-3A99-4EF8-90FF-F2103410BFCC}" dt="2024-09-15T15:56:54.563" v="112" actId="1076"/>
          <ac:picMkLst>
            <pc:docMk/>
            <pc:sldMk cId="2939460325" sldId="260"/>
            <ac:picMk id="4" creationId="{66AA43CA-55D7-0100-7B0E-6C699B454386}"/>
          </ac:picMkLst>
        </pc:picChg>
        <pc:picChg chg="del">
          <ac:chgData name="sahdev ghorela" userId="aab1b882d8501027" providerId="LiveId" clId="{FDA92104-3A99-4EF8-90FF-F2103410BFCC}" dt="2024-09-15T15:41:18.350" v="47" actId="478"/>
          <ac:picMkLst>
            <pc:docMk/>
            <pc:sldMk cId="2939460325" sldId="260"/>
            <ac:picMk id="5" creationId="{58A20A84-0A8C-9BEC-7CED-68546F399402}"/>
          </ac:picMkLst>
        </pc:picChg>
      </pc:sldChg>
      <pc:sldChg chg="addSp delSp modSp add mod">
        <pc:chgData name="sahdev ghorela" userId="aab1b882d8501027" providerId="LiveId" clId="{FDA92104-3A99-4EF8-90FF-F2103410BFCC}" dt="2024-09-15T15:57:41.528" v="120" actId="14100"/>
        <pc:sldMkLst>
          <pc:docMk/>
          <pc:sldMk cId="1689052631" sldId="261"/>
        </pc:sldMkLst>
        <pc:graphicFrameChg chg="add del modGraphic">
          <ac:chgData name="sahdev ghorela" userId="aab1b882d8501027" providerId="LiveId" clId="{FDA92104-3A99-4EF8-90FF-F2103410BFCC}" dt="2024-09-15T15:57:21.718" v="116" actId="27309"/>
          <ac:graphicFrameMkLst>
            <pc:docMk/>
            <pc:sldMk cId="1689052631" sldId="261"/>
            <ac:graphicFrameMk id="5" creationId="{6371526D-0B11-DEE1-08E2-1EBD20A4CAFC}"/>
          </ac:graphicFrameMkLst>
        </pc:graphicFrameChg>
        <pc:picChg chg="del">
          <ac:chgData name="sahdev ghorela" userId="aab1b882d8501027" providerId="LiveId" clId="{FDA92104-3A99-4EF8-90FF-F2103410BFCC}" dt="2024-09-15T15:57:23.272" v="117" actId="478"/>
          <ac:picMkLst>
            <pc:docMk/>
            <pc:sldMk cId="1689052631" sldId="261"/>
            <ac:picMk id="4" creationId="{66AA43CA-55D7-0100-7B0E-6C699B454386}"/>
          </ac:picMkLst>
        </pc:picChg>
        <pc:picChg chg="add mod">
          <ac:chgData name="sahdev ghorela" userId="aab1b882d8501027" providerId="LiveId" clId="{FDA92104-3A99-4EF8-90FF-F2103410BFCC}" dt="2024-09-15T15:57:41.528" v="120" actId="14100"/>
          <ac:picMkLst>
            <pc:docMk/>
            <pc:sldMk cId="1689052631" sldId="261"/>
            <ac:picMk id="7" creationId="{FDF356FD-40AA-A834-5165-FBC386A6E88A}"/>
          </ac:picMkLst>
        </pc:picChg>
      </pc:sldChg>
      <pc:sldChg chg="modSp add del mod">
        <pc:chgData name="sahdev ghorela" userId="aab1b882d8501027" providerId="LiveId" clId="{FDA92104-3A99-4EF8-90FF-F2103410BFCC}" dt="2024-09-15T15:57:17.519" v="113" actId="47"/>
        <pc:sldMkLst>
          <pc:docMk/>
          <pc:sldMk cId="4230650456" sldId="261"/>
        </pc:sldMkLst>
        <pc:spChg chg="mod">
          <ac:chgData name="sahdev ghorela" userId="aab1b882d8501027" providerId="LiveId" clId="{FDA92104-3A99-4EF8-90FF-F2103410BFCC}" dt="2024-09-15T15:56:19.131" v="93" actId="20577"/>
          <ac:spMkLst>
            <pc:docMk/>
            <pc:sldMk cId="4230650456" sldId="261"/>
            <ac:spMk id="2" creationId="{25D9C99A-0556-D69A-80CE-A5A479ED06E1}"/>
          </ac:spMkLst>
        </pc:spChg>
      </pc:sldChg>
      <pc:sldChg chg="addSp delSp modSp add mod">
        <pc:chgData name="sahdev ghorela" userId="aab1b882d8501027" providerId="LiveId" clId="{FDA92104-3A99-4EF8-90FF-F2103410BFCC}" dt="2024-09-15T16:04:51.075" v="126" actId="14100"/>
        <pc:sldMkLst>
          <pc:docMk/>
          <pc:sldMk cId="447601322" sldId="262"/>
        </pc:sldMkLst>
        <pc:picChg chg="add mod">
          <ac:chgData name="sahdev ghorela" userId="aab1b882d8501027" providerId="LiveId" clId="{FDA92104-3A99-4EF8-90FF-F2103410BFCC}" dt="2024-09-15T16:04:51.075" v="126" actId="14100"/>
          <ac:picMkLst>
            <pc:docMk/>
            <pc:sldMk cId="447601322" sldId="262"/>
            <ac:picMk id="4" creationId="{422D705E-F341-9CA4-A5F4-4DF4A032149E}"/>
          </ac:picMkLst>
        </pc:picChg>
        <pc:picChg chg="del">
          <ac:chgData name="sahdev ghorela" userId="aab1b882d8501027" providerId="LiveId" clId="{FDA92104-3A99-4EF8-90FF-F2103410BFCC}" dt="2024-09-15T16:04:25.843" v="124" actId="478"/>
          <ac:picMkLst>
            <pc:docMk/>
            <pc:sldMk cId="447601322" sldId="262"/>
            <ac:picMk id="7" creationId="{FDF356FD-40AA-A834-5165-FBC386A6E88A}"/>
          </ac:picMkLst>
        </pc:picChg>
      </pc:sldChg>
      <pc:sldChg chg="addSp delSp modSp add mod">
        <pc:chgData name="sahdev ghorela" userId="aab1b882d8501027" providerId="LiveId" clId="{FDA92104-3A99-4EF8-90FF-F2103410BFCC}" dt="2024-09-15T16:05:44.881" v="129" actId="14100"/>
        <pc:sldMkLst>
          <pc:docMk/>
          <pc:sldMk cId="1125680009" sldId="263"/>
        </pc:sldMkLst>
        <pc:picChg chg="add mod">
          <ac:chgData name="sahdev ghorela" userId="aab1b882d8501027" providerId="LiveId" clId="{FDA92104-3A99-4EF8-90FF-F2103410BFCC}" dt="2024-09-15T16:05:44.881" v="129" actId="14100"/>
          <ac:picMkLst>
            <pc:docMk/>
            <pc:sldMk cId="1125680009" sldId="263"/>
            <ac:picMk id="4" creationId="{459B5596-DC42-890A-F432-0D297099CD52}"/>
          </ac:picMkLst>
        </pc:picChg>
        <pc:picChg chg="del">
          <ac:chgData name="sahdev ghorela" userId="aab1b882d8501027" providerId="LiveId" clId="{FDA92104-3A99-4EF8-90FF-F2103410BFCC}" dt="2024-09-15T16:00:27.678" v="123" actId="478"/>
          <ac:picMkLst>
            <pc:docMk/>
            <pc:sldMk cId="1125680009" sldId="263"/>
            <ac:picMk id="7" creationId="{FDF356FD-40AA-A834-5165-FBC386A6E88A}"/>
          </ac:picMkLst>
        </pc:picChg>
      </pc:sldChg>
      <pc:sldChg chg="addSp delSp modSp add mod">
        <pc:chgData name="sahdev ghorela" userId="aab1b882d8501027" providerId="LiveId" clId="{FDA92104-3A99-4EF8-90FF-F2103410BFCC}" dt="2024-09-15T16:12:28.875" v="134" actId="14100"/>
        <pc:sldMkLst>
          <pc:docMk/>
          <pc:sldMk cId="210026338" sldId="264"/>
        </pc:sldMkLst>
        <pc:picChg chg="del">
          <ac:chgData name="sahdev ghorela" userId="aab1b882d8501027" providerId="LiveId" clId="{FDA92104-3A99-4EF8-90FF-F2103410BFCC}" dt="2024-09-15T16:05:50.264" v="131" actId="478"/>
          <ac:picMkLst>
            <pc:docMk/>
            <pc:sldMk cId="210026338" sldId="264"/>
            <ac:picMk id="4" creationId="{459B5596-DC42-890A-F432-0D297099CD52}"/>
          </ac:picMkLst>
        </pc:picChg>
        <pc:picChg chg="add mod">
          <ac:chgData name="sahdev ghorela" userId="aab1b882d8501027" providerId="LiveId" clId="{FDA92104-3A99-4EF8-90FF-F2103410BFCC}" dt="2024-09-15T16:12:28.875" v="134" actId="14100"/>
          <ac:picMkLst>
            <pc:docMk/>
            <pc:sldMk cId="210026338" sldId="264"/>
            <ac:picMk id="5" creationId="{9E118E21-37D4-70E6-6FA4-DA338C8D787C}"/>
          </ac:picMkLst>
        </pc:picChg>
      </pc:sldChg>
      <pc:sldChg chg="addSp delSp modSp add mod">
        <pc:chgData name="sahdev ghorela" userId="aab1b882d8501027" providerId="LiveId" clId="{FDA92104-3A99-4EF8-90FF-F2103410BFCC}" dt="2024-09-15T16:17:22.034" v="140" actId="1076"/>
        <pc:sldMkLst>
          <pc:docMk/>
          <pc:sldMk cId="3066512348" sldId="265"/>
        </pc:sldMkLst>
        <pc:picChg chg="add mod">
          <ac:chgData name="sahdev ghorela" userId="aab1b882d8501027" providerId="LiveId" clId="{FDA92104-3A99-4EF8-90FF-F2103410BFCC}" dt="2024-09-15T16:17:22.034" v="140" actId="1076"/>
          <ac:picMkLst>
            <pc:docMk/>
            <pc:sldMk cId="3066512348" sldId="265"/>
            <ac:picMk id="4" creationId="{83BAED8E-3ACD-870F-58BE-8FD1111BACEC}"/>
          </ac:picMkLst>
        </pc:picChg>
        <pc:picChg chg="del">
          <ac:chgData name="sahdev ghorela" userId="aab1b882d8501027" providerId="LiveId" clId="{FDA92104-3A99-4EF8-90FF-F2103410BFCC}" dt="2024-09-15T16:12:36.866" v="136" actId="478"/>
          <ac:picMkLst>
            <pc:docMk/>
            <pc:sldMk cId="3066512348" sldId="265"/>
            <ac:picMk id="5" creationId="{9E118E21-37D4-70E6-6FA4-DA338C8D787C}"/>
          </ac:picMkLst>
        </pc:picChg>
      </pc:sldChg>
      <pc:sldChg chg="addSp delSp modSp add mod">
        <pc:chgData name="sahdev ghorela" userId="aab1b882d8501027" providerId="LiveId" clId="{FDA92104-3A99-4EF8-90FF-F2103410BFCC}" dt="2024-09-15T16:24:06.583" v="156" actId="1076"/>
        <pc:sldMkLst>
          <pc:docMk/>
          <pc:sldMk cId="3478489930" sldId="266"/>
        </pc:sldMkLst>
        <pc:spChg chg="mod">
          <ac:chgData name="sahdev ghorela" userId="aab1b882d8501027" providerId="LiveId" clId="{FDA92104-3A99-4EF8-90FF-F2103410BFCC}" dt="2024-09-15T16:19:42.775" v="153" actId="20577"/>
          <ac:spMkLst>
            <pc:docMk/>
            <pc:sldMk cId="3478489930" sldId="266"/>
            <ac:spMk id="2" creationId="{25D9C99A-0556-D69A-80CE-A5A479ED06E1}"/>
          </ac:spMkLst>
        </pc:spChg>
        <pc:picChg chg="del">
          <ac:chgData name="sahdev ghorela" userId="aab1b882d8501027" providerId="LiveId" clId="{FDA92104-3A99-4EF8-90FF-F2103410BFCC}" dt="2024-09-15T16:17:28.740" v="142" actId="478"/>
          <ac:picMkLst>
            <pc:docMk/>
            <pc:sldMk cId="3478489930" sldId="266"/>
            <ac:picMk id="4" creationId="{83BAED8E-3ACD-870F-58BE-8FD1111BACEC}"/>
          </ac:picMkLst>
        </pc:picChg>
        <pc:picChg chg="add mod">
          <ac:chgData name="sahdev ghorela" userId="aab1b882d8501027" providerId="LiveId" clId="{FDA92104-3A99-4EF8-90FF-F2103410BFCC}" dt="2024-09-15T16:24:06.583" v="156" actId="1076"/>
          <ac:picMkLst>
            <pc:docMk/>
            <pc:sldMk cId="3478489930" sldId="266"/>
            <ac:picMk id="5" creationId="{5C5A86C3-1103-264D-88D2-118C1063F6C1}"/>
          </ac:picMkLst>
        </pc:picChg>
      </pc:sldChg>
      <pc:sldChg chg="addSp delSp modSp add mod">
        <pc:chgData name="sahdev ghorela" userId="aab1b882d8501027" providerId="LiveId" clId="{FDA92104-3A99-4EF8-90FF-F2103410BFCC}" dt="2024-09-15T16:25:40.272" v="162" actId="14100"/>
        <pc:sldMkLst>
          <pc:docMk/>
          <pc:sldMk cId="2584169442" sldId="267"/>
        </pc:sldMkLst>
        <pc:picChg chg="add mod">
          <ac:chgData name="sahdev ghorela" userId="aab1b882d8501027" providerId="LiveId" clId="{FDA92104-3A99-4EF8-90FF-F2103410BFCC}" dt="2024-09-15T16:25:40.272" v="162" actId="14100"/>
          <ac:picMkLst>
            <pc:docMk/>
            <pc:sldMk cId="2584169442" sldId="267"/>
            <ac:picMk id="4" creationId="{B8C4B998-A708-609A-C98E-B5F84A8A7B91}"/>
          </ac:picMkLst>
        </pc:picChg>
        <pc:picChg chg="del">
          <ac:chgData name="sahdev ghorela" userId="aab1b882d8501027" providerId="LiveId" clId="{FDA92104-3A99-4EF8-90FF-F2103410BFCC}" dt="2024-09-15T16:24:12.378" v="158" actId="478"/>
          <ac:picMkLst>
            <pc:docMk/>
            <pc:sldMk cId="2584169442" sldId="267"/>
            <ac:picMk id="5" creationId="{5C5A86C3-1103-264D-88D2-118C1063F6C1}"/>
          </ac:picMkLst>
        </pc:picChg>
      </pc:sldChg>
      <pc:sldChg chg="addSp delSp modSp add mod">
        <pc:chgData name="sahdev ghorela" userId="aab1b882d8501027" providerId="LiveId" clId="{FDA92104-3A99-4EF8-90FF-F2103410BFCC}" dt="2024-09-15T17:58:36.585" v="214" actId="14100"/>
        <pc:sldMkLst>
          <pc:docMk/>
          <pc:sldMk cId="2174030363" sldId="268"/>
        </pc:sldMkLst>
        <pc:spChg chg="mod">
          <ac:chgData name="sahdev ghorela" userId="aab1b882d8501027" providerId="LiveId" clId="{FDA92104-3A99-4EF8-90FF-F2103410BFCC}" dt="2024-09-15T16:27:18.615" v="207" actId="20577"/>
          <ac:spMkLst>
            <pc:docMk/>
            <pc:sldMk cId="2174030363" sldId="268"/>
            <ac:spMk id="2" creationId="{25D9C99A-0556-D69A-80CE-A5A479ED06E1}"/>
          </ac:spMkLst>
        </pc:spChg>
        <pc:picChg chg="del">
          <ac:chgData name="sahdev ghorela" userId="aab1b882d8501027" providerId="LiveId" clId="{FDA92104-3A99-4EF8-90FF-F2103410BFCC}" dt="2024-09-15T16:25:47.467" v="164" actId="478"/>
          <ac:picMkLst>
            <pc:docMk/>
            <pc:sldMk cId="2174030363" sldId="268"/>
            <ac:picMk id="4" creationId="{B8C4B998-A708-609A-C98E-B5F84A8A7B91}"/>
          </ac:picMkLst>
        </pc:picChg>
        <pc:picChg chg="add mod">
          <ac:chgData name="sahdev ghorela" userId="aab1b882d8501027" providerId="LiveId" clId="{FDA92104-3A99-4EF8-90FF-F2103410BFCC}" dt="2024-09-15T17:58:36.585" v="214" actId="14100"/>
          <ac:picMkLst>
            <pc:docMk/>
            <pc:sldMk cId="2174030363" sldId="268"/>
            <ac:picMk id="5" creationId="{79787A5B-E805-4B3B-D780-3967F1936743}"/>
          </ac:picMkLst>
        </pc:picChg>
      </pc:sldChg>
      <pc:sldChg chg="addSp delSp modSp add mod">
        <pc:chgData name="sahdev ghorela" userId="aab1b882d8501027" providerId="LiveId" clId="{FDA92104-3A99-4EF8-90FF-F2103410BFCC}" dt="2024-09-15T17:52:08.988" v="212" actId="1076"/>
        <pc:sldMkLst>
          <pc:docMk/>
          <pc:sldMk cId="255546892" sldId="269"/>
        </pc:sldMkLst>
        <pc:picChg chg="add mod">
          <ac:chgData name="sahdev ghorela" userId="aab1b882d8501027" providerId="LiveId" clId="{FDA92104-3A99-4EF8-90FF-F2103410BFCC}" dt="2024-09-15T17:52:08.988" v="212" actId="1076"/>
          <ac:picMkLst>
            <pc:docMk/>
            <pc:sldMk cId="255546892" sldId="269"/>
            <ac:picMk id="4" creationId="{D1AD0D30-8159-F561-CC6B-37E75317133A}"/>
          </ac:picMkLst>
        </pc:picChg>
        <pc:picChg chg="del">
          <ac:chgData name="sahdev ghorela" userId="aab1b882d8501027" providerId="LiveId" clId="{FDA92104-3A99-4EF8-90FF-F2103410BFCC}" dt="2024-09-15T17:52:02.984" v="209" actId="478"/>
          <ac:picMkLst>
            <pc:docMk/>
            <pc:sldMk cId="255546892" sldId="269"/>
            <ac:picMk id="5" creationId="{5C5A86C3-1103-264D-88D2-118C1063F6C1}"/>
          </ac:picMkLst>
        </pc:picChg>
      </pc:sldChg>
      <pc:sldChg chg="addSp delSp modSp add mod">
        <pc:chgData name="sahdev ghorela" userId="aab1b882d8501027" providerId="LiveId" clId="{FDA92104-3A99-4EF8-90FF-F2103410BFCC}" dt="2024-09-15T17:59:04.134" v="218" actId="1076"/>
        <pc:sldMkLst>
          <pc:docMk/>
          <pc:sldMk cId="3928002666" sldId="270"/>
        </pc:sldMkLst>
        <pc:picChg chg="add mod">
          <ac:chgData name="sahdev ghorela" userId="aab1b882d8501027" providerId="LiveId" clId="{FDA92104-3A99-4EF8-90FF-F2103410BFCC}" dt="2024-09-15T17:59:04.134" v="218" actId="1076"/>
          <ac:picMkLst>
            <pc:docMk/>
            <pc:sldMk cId="3928002666" sldId="270"/>
            <ac:picMk id="4" creationId="{DD08BBA4-99DE-14F9-0721-3CF0DAABF26D}"/>
          </ac:picMkLst>
        </pc:picChg>
        <pc:picChg chg="del">
          <ac:chgData name="sahdev ghorela" userId="aab1b882d8501027" providerId="LiveId" clId="{FDA92104-3A99-4EF8-90FF-F2103410BFCC}" dt="2024-09-15T17:59:00.040" v="216" actId="478"/>
          <ac:picMkLst>
            <pc:docMk/>
            <pc:sldMk cId="3928002666" sldId="270"/>
            <ac:picMk id="5" creationId="{79787A5B-E805-4B3B-D780-3967F1936743}"/>
          </ac:picMkLst>
        </pc:picChg>
      </pc:sldChg>
      <pc:sldChg chg="addSp delSp modSp add mod">
        <pc:chgData name="sahdev ghorela" userId="aab1b882d8501027" providerId="LiveId" clId="{FDA92104-3A99-4EF8-90FF-F2103410BFCC}" dt="2024-09-15T18:30:35.039" v="233" actId="20577"/>
        <pc:sldMkLst>
          <pc:docMk/>
          <pc:sldMk cId="4133091166" sldId="271"/>
        </pc:sldMkLst>
        <pc:spChg chg="mod">
          <ac:chgData name="sahdev ghorela" userId="aab1b882d8501027" providerId="LiveId" clId="{FDA92104-3A99-4EF8-90FF-F2103410BFCC}" dt="2024-09-15T18:30:35.039" v="233" actId="20577"/>
          <ac:spMkLst>
            <pc:docMk/>
            <pc:sldMk cId="4133091166" sldId="271"/>
            <ac:spMk id="2" creationId="{25D9C99A-0556-D69A-80CE-A5A479ED06E1}"/>
          </ac:spMkLst>
        </pc:spChg>
        <pc:picChg chg="del">
          <ac:chgData name="sahdev ghorela" userId="aab1b882d8501027" providerId="LiveId" clId="{FDA92104-3A99-4EF8-90FF-F2103410BFCC}" dt="2024-09-15T18:30:25.857" v="222" actId="478"/>
          <ac:picMkLst>
            <pc:docMk/>
            <pc:sldMk cId="4133091166" sldId="271"/>
            <ac:picMk id="4" creationId="{DD08BBA4-99DE-14F9-0721-3CF0DAABF26D}"/>
          </ac:picMkLst>
        </pc:picChg>
        <pc:picChg chg="add del">
          <ac:chgData name="sahdev ghorela" userId="aab1b882d8501027" providerId="LiveId" clId="{FDA92104-3A99-4EF8-90FF-F2103410BFCC}" dt="2024-09-15T18:30:23.494" v="221" actId="22"/>
          <ac:picMkLst>
            <pc:docMk/>
            <pc:sldMk cId="4133091166" sldId="271"/>
            <ac:picMk id="5" creationId="{DB1FB41C-E5BD-ECA4-C086-892134EAFB93}"/>
          </ac:picMkLst>
        </pc:picChg>
        <pc:picChg chg="add">
          <ac:chgData name="sahdev ghorela" userId="aab1b882d8501027" providerId="LiveId" clId="{FDA92104-3A99-4EF8-90FF-F2103410BFCC}" dt="2024-09-15T18:30:26.943" v="223" actId="22"/>
          <ac:picMkLst>
            <pc:docMk/>
            <pc:sldMk cId="4133091166" sldId="271"/>
            <ac:picMk id="7" creationId="{2161BF1A-B2C7-B1BF-A8E0-53A66B81BFB4}"/>
          </ac:picMkLst>
        </pc:picChg>
      </pc:sldChg>
      <pc:sldChg chg="addSp delSp modSp add del mod">
        <pc:chgData name="sahdev ghorela" userId="aab1b882d8501027" providerId="LiveId" clId="{FDA92104-3A99-4EF8-90FF-F2103410BFCC}" dt="2024-09-15T18:34:57.582" v="246" actId="47"/>
        <pc:sldMkLst>
          <pc:docMk/>
          <pc:sldMk cId="2249526355" sldId="272"/>
        </pc:sldMkLst>
        <pc:picChg chg="add mod">
          <ac:chgData name="sahdev ghorela" userId="aab1b882d8501027" providerId="LiveId" clId="{FDA92104-3A99-4EF8-90FF-F2103410BFCC}" dt="2024-09-15T18:30:57.874" v="238" actId="1076"/>
          <ac:picMkLst>
            <pc:docMk/>
            <pc:sldMk cId="2249526355" sldId="272"/>
            <ac:picMk id="4" creationId="{59DDC556-EE07-D663-9ECC-AB631AEA85CB}"/>
          </ac:picMkLst>
        </pc:picChg>
        <pc:picChg chg="del">
          <ac:chgData name="sahdev ghorela" userId="aab1b882d8501027" providerId="LiveId" clId="{FDA92104-3A99-4EF8-90FF-F2103410BFCC}" dt="2024-09-15T18:30:40.104" v="235" actId="478"/>
          <ac:picMkLst>
            <pc:docMk/>
            <pc:sldMk cId="2249526355" sldId="272"/>
            <ac:picMk id="7" creationId="{2161BF1A-B2C7-B1BF-A8E0-53A66B81BFB4}"/>
          </ac:picMkLst>
        </pc:picChg>
      </pc:sldChg>
      <pc:sldChg chg="addSp delSp modSp add del mod">
        <pc:chgData name="sahdev ghorela" userId="aab1b882d8501027" providerId="LiveId" clId="{FDA92104-3A99-4EF8-90FF-F2103410BFCC}" dt="2024-09-15T18:34:58.360" v="247" actId="47"/>
        <pc:sldMkLst>
          <pc:docMk/>
          <pc:sldMk cId="4028234544" sldId="273"/>
        </pc:sldMkLst>
        <pc:picChg chg="del">
          <ac:chgData name="sahdev ghorela" userId="aab1b882d8501027" providerId="LiveId" clId="{FDA92104-3A99-4EF8-90FF-F2103410BFCC}" dt="2024-09-15T18:31:01.734" v="240" actId="478"/>
          <ac:picMkLst>
            <pc:docMk/>
            <pc:sldMk cId="4028234544" sldId="273"/>
            <ac:picMk id="4" creationId="{59DDC556-EE07-D663-9ECC-AB631AEA85CB}"/>
          </ac:picMkLst>
        </pc:picChg>
        <pc:picChg chg="add mod">
          <ac:chgData name="sahdev ghorela" userId="aab1b882d8501027" providerId="LiveId" clId="{FDA92104-3A99-4EF8-90FF-F2103410BFCC}" dt="2024-09-15T18:31:25.195" v="243" actId="1076"/>
          <ac:picMkLst>
            <pc:docMk/>
            <pc:sldMk cId="4028234544" sldId="273"/>
            <ac:picMk id="5" creationId="{7E665A67-8CD1-0194-86A0-392CF54F8B5A}"/>
          </ac:picMkLst>
        </pc:picChg>
      </pc:sldChg>
      <pc:sldChg chg="addSp delSp modSp add mod">
        <pc:chgData name="sahdev ghorela" userId="aab1b882d8501027" providerId="LiveId" clId="{FDA92104-3A99-4EF8-90FF-F2103410BFCC}" dt="2024-09-15T18:43:06.911" v="288" actId="14100"/>
        <pc:sldMkLst>
          <pc:docMk/>
          <pc:sldMk cId="3576251868" sldId="274"/>
        </pc:sldMkLst>
        <pc:spChg chg="mod">
          <ac:chgData name="sahdev ghorela" userId="aab1b882d8501027" providerId="LiveId" clId="{FDA92104-3A99-4EF8-90FF-F2103410BFCC}" dt="2024-09-15T18:42:56.797" v="283" actId="20577"/>
          <ac:spMkLst>
            <pc:docMk/>
            <pc:sldMk cId="3576251868" sldId="274"/>
            <ac:spMk id="2" creationId="{25D9C99A-0556-D69A-80CE-A5A479ED06E1}"/>
          </ac:spMkLst>
        </pc:spChg>
        <pc:picChg chg="add mod">
          <ac:chgData name="sahdev ghorela" userId="aab1b882d8501027" providerId="LiveId" clId="{FDA92104-3A99-4EF8-90FF-F2103410BFCC}" dt="2024-09-15T18:43:06.911" v="288" actId="14100"/>
          <ac:picMkLst>
            <pc:docMk/>
            <pc:sldMk cId="3576251868" sldId="274"/>
            <ac:picMk id="4" creationId="{4CFD6A86-8F1F-FDDA-8641-7C29799F1A07}"/>
          </ac:picMkLst>
        </pc:picChg>
        <pc:picChg chg="del">
          <ac:chgData name="sahdev ghorela" userId="aab1b882d8501027" providerId="LiveId" clId="{FDA92104-3A99-4EF8-90FF-F2103410BFCC}" dt="2024-09-15T18:42:58.620" v="284" actId="478"/>
          <ac:picMkLst>
            <pc:docMk/>
            <pc:sldMk cId="3576251868" sldId="274"/>
            <ac:picMk id="5" creationId="{7E665A67-8CD1-0194-86A0-392CF54F8B5A}"/>
          </ac:picMkLst>
        </pc:picChg>
      </pc:sldChg>
      <pc:sldChg chg="addSp delSp modSp add mod">
        <pc:chgData name="sahdev ghorela" userId="aab1b882d8501027" providerId="LiveId" clId="{FDA92104-3A99-4EF8-90FF-F2103410BFCC}" dt="2024-09-15T18:43:33.895" v="293" actId="1076"/>
        <pc:sldMkLst>
          <pc:docMk/>
          <pc:sldMk cId="938925699" sldId="275"/>
        </pc:sldMkLst>
        <pc:picChg chg="del">
          <ac:chgData name="sahdev ghorela" userId="aab1b882d8501027" providerId="LiveId" clId="{FDA92104-3A99-4EF8-90FF-F2103410BFCC}" dt="2024-09-15T18:43:12.061" v="290" actId="478"/>
          <ac:picMkLst>
            <pc:docMk/>
            <pc:sldMk cId="938925699" sldId="275"/>
            <ac:picMk id="4" creationId="{4CFD6A86-8F1F-FDDA-8641-7C29799F1A07}"/>
          </ac:picMkLst>
        </pc:picChg>
        <pc:picChg chg="add mod">
          <ac:chgData name="sahdev ghorela" userId="aab1b882d8501027" providerId="LiveId" clId="{FDA92104-3A99-4EF8-90FF-F2103410BFCC}" dt="2024-09-15T18:43:33.895" v="293" actId="1076"/>
          <ac:picMkLst>
            <pc:docMk/>
            <pc:sldMk cId="938925699" sldId="275"/>
            <ac:picMk id="5" creationId="{F42A7F3E-1002-5026-829B-8BDC334839D6}"/>
          </ac:picMkLst>
        </pc:picChg>
      </pc:sldChg>
      <pc:sldChg chg="addSp delSp modSp add mod">
        <pc:chgData name="sahdev ghorela" userId="aab1b882d8501027" providerId="LiveId" clId="{FDA92104-3A99-4EF8-90FF-F2103410BFCC}" dt="2024-09-15T18:43:54.798" v="298" actId="1076"/>
        <pc:sldMkLst>
          <pc:docMk/>
          <pc:sldMk cId="3375028238" sldId="276"/>
        </pc:sldMkLst>
        <pc:picChg chg="add mod">
          <ac:chgData name="sahdev ghorela" userId="aab1b882d8501027" providerId="LiveId" clId="{FDA92104-3A99-4EF8-90FF-F2103410BFCC}" dt="2024-09-15T18:43:54.798" v="298" actId="1076"/>
          <ac:picMkLst>
            <pc:docMk/>
            <pc:sldMk cId="3375028238" sldId="276"/>
            <ac:picMk id="4" creationId="{7C95A7F0-3D7A-08BD-3C58-D18A5E0BBE5A}"/>
          </ac:picMkLst>
        </pc:picChg>
        <pc:picChg chg="del">
          <ac:chgData name="sahdev ghorela" userId="aab1b882d8501027" providerId="LiveId" clId="{FDA92104-3A99-4EF8-90FF-F2103410BFCC}" dt="2024-09-15T18:43:38.017" v="295" actId="478"/>
          <ac:picMkLst>
            <pc:docMk/>
            <pc:sldMk cId="3375028238" sldId="276"/>
            <ac:picMk id="5" creationId="{F42A7F3E-1002-5026-829B-8BDC334839D6}"/>
          </ac:picMkLst>
        </pc:picChg>
      </pc:sldChg>
      <pc:sldChg chg="addSp delSp modSp add mod">
        <pc:chgData name="sahdev ghorela" userId="aab1b882d8501027" providerId="LiveId" clId="{FDA92104-3A99-4EF8-90FF-F2103410BFCC}" dt="2024-09-15T18:44:18.704" v="303" actId="1076"/>
        <pc:sldMkLst>
          <pc:docMk/>
          <pc:sldMk cId="1873417233" sldId="277"/>
        </pc:sldMkLst>
        <pc:picChg chg="del">
          <ac:chgData name="sahdev ghorela" userId="aab1b882d8501027" providerId="LiveId" clId="{FDA92104-3A99-4EF8-90FF-F2103410BFCC}" dt="2024-09-15T18:43:59.839" v="300" actId="478"/>
          <ac:picMkLst>
            <pc:docMk/>
            <pc:sldMk cId="1873417233" sldId="277"/>
            <ac:picMk id="4" creationId="{7C95A7F0-3D7A-08BD-3C58-D18A5E0BBE5A}"/>
          </ac:picMkLst>
        </pc:picChg>
        <pc:picChg chg="add mod">
          <ac:chgData name="sahdev ghorela" userId="aab1b882d8501027" providerId="LiveId" clId="{FDA92104-3A99-4EF8-90FF-F2103410BFCC}" dt="2024-09-15T18:44:18.704" v="303" actId="1076"/>
          <ac:picMkLst>
            <pc:docMk/>
            <pc:sldMk cId="1873417233" sldId="277"/>
            <ac:picMk id="5" creationId="{658BD77D-2390-D49E-86A2-4842C1BA5F46}"/>
          </ac:picMkLst>
        </pc:picChg>
      </pc:sldChg>
      <pc:sldChg chg="addSp delSp modSp add mod">
        <pc:chgData name="sahdev ghorela" userId="aab1b882d8501027" providerId="LiveId" clId="{FDA92104-3A99-4EF8-90FF-F2103410BFCC}" dt="2024-09-15T18:44:54.439" v="308" actId="1076"/>
        <pc:sldMkLst>
          <pc:docMk/>
          <pc:sldMk cId="155375406" sldId="278"/>
        </pc:sldMkLst>
        <pc:picChg chg="add mod">
          <ac:chgData name="sahdev ghorela" userId="aab1b882d8501027" providerId="LiveId" clId="{FDA92104-3A99-4EF8-90FF-F2103410BFCC}" dt="2024-09-15T18:44:54.439" v="308" actId="1076"/>
          <ac:picMkLst>
            <pc:docMk/>
            <pc:sldMk cId="155375406" sldId="278"/>
            <ac:picMk id="4" creationId="{D30FA0AE-8E2C-C7FF-715C-FFF66912306C}"/>
          </ac:picMkLst>
        </pc:picChg>
        <pc:picChg chg="del">
          <ac:chgData name="sahdev ghorela" userId="aab1b882d8501027" providerId="LiveId" clId="{FDA92104-3A99-4EF8-90FF-F2103410BFCC}" dt="2024-09-15T18:44:22.676" v="305" actId="478"/>
          <ac:picMkLst>
            <pc:docMk/>
            <pc:sldMk cId="155375406" sldId="278"/>
            <ac:picMk id="5" creationId="{658BD77D-2390-D49E-86A2-4842C1BA5F46}"/>
          </ac:picMkLst>
        </pc:picChg>
      </pc:sldChg>
      <pc:sldChg chg="addSp delSp modSp add mod">
        <pc:chgData name="sahdev ghorela" userId="aab1b882d8501027" providerId="LiveId" clId="{FDA92104-3A99-4EF8-90FF-F2103410BFCC}" dt="2024-09-15T18:47:30.346" v="314" actId="1037"/>
        <pc:sldMkLst>
          <pc:docMk/>
          <pc:sldMk cId="2787662201" sldId="279"/>
        </pc:sldMkLst>
        <pc:picChg chg="del">
          <ac:chgData name="sahdev ghorela" userId="aab1b882d8501027" providerId="LiveId" clId="{FDA92104-3A99-4EF8-90FF-F2103410BFCC}" dt="2024-09-15T18:44:57.993" v="310" actId="478"/>
          <ac:picMkLst>
            <pc:docMk/>
            <pc:sldMk cId="2787662201" sldId="279"/>
            <ac:picMk id="4" creationId="{D30FA0AE-8E2C-C7FF-715C-FFF66912306C}"/>
          </ac:picMkLst>
        </pc:picChg>
        <pc:picChg chg="add mod">
          <ac:chgData name="sahdev ghorela" userId="aab1b882d8501027" providerId="LiveId" clId="{FDA92104-3A99-4EF8-90FF-F2103410BFCC}" dt="2024-09-15T18:47:30.346" v="314" actId="1037"/>
          <ac:picMkLst>
            <pc:docMk/>
            <pc:sldMk cId="2787662201" sldId="279"/>
            <ac:picMk id="5" creationId="{159DDF9B-2F91-EDE3-7BFF-3213ED332A02}"/>
          </ac:picMkLst>
        </pc:picChg>
      </pc:sldChg>
      <pc:sldChg chg="addSp delSp modSp add mod">
        <pc:chgData name="sahdev ghorela" userId="aab1b882d8501027" providerId="LiveId" clId="{FDA92104-3A99-4EF8-90FF-F2103410BFCC}" dt="2024-09-15T20:15:23.817" v="338" actId="1076"/>
        <pc:sldMkLst>
          <pc:docMk/>
          <pc:sldMk cId="3511797774" sldId="280"/>
        </pc:sldMkLst>
        <pc:spChg chg="mod">
          <ac:chgData name="sahdev ghorela" userId="aab1b882d8501027" providerId="LiveId" clId="{FDA92104-3A99-4EF8-90FF-F2103410BFCC}" dt="2024-09-15T20:15:16.124" v="335" actId="20577"/>
          <ac:spMkLst>
            <pc:docMk/>
            <pc:sldMk cId="3511797774" sldId="280"/>
            <ac:spMk id="2" creationId="{25D9C99A-0556-D69A-80CE-A5A479ED06E1}"/>
          </ac:spMkLst>
        </pc:spChg>
        <pc:picChg chg="add mod">
          <ac:chgData name="sahdev ghorela" userId="aab1b882d8501027" providerId="LiveId" clId="{FDA92104-3A99-4EF8-90FF-F2103410BFCC}" dt="2024-09-15T20:15:23.817" v="338" actId="1076"/>
          <ac:picMkLst>
            <pc:docMk/>
            <pc:sldMk cId="3511797774" sldId="280"/>
            <ac:picMk id="4" creationId="{4B8CD67E-4EF6-6912-DA1D-2DE390739B30}"/>
          </ac:picMkLst>
        </pc:picChg>
        <pc:picChg chg="del">
          <ac:chgData name="sahdev ghorela" userId="aab1b882d8501027" providerId="LiveId" clId="{FDA92104-3A99-4EF8-90FF-F2103410BFCC}" dt="2024-09-15T20:15:06.983" v="316" actId="478"/>
          <ac:picMkLst>
            <pc:docMk/>
            <pc:sldMk cId="3511797774" sldId="280"/>
            <ac:picMk id="5" creationId="{159DDF9B-2F91-EDE3-7BFF-3213ED332A02}"/>
          </ac:picMkLst>
        </pc:picChg>
      </pc:sldChg>
      <pc:sldChg chg="addSp delSp modSp add mod ord">
        <pc:chgData name="sahdev ghorela" userId="aab1b882d8501027" providerId="LiveId" clId="{FDA92104-3A99-4EF8-90FF-F2103410BFCC}" dt="2024-09-15T20:23:34.600" v="353" actId="1076"/>
        <pc:sldMkLst>
          <pc:docMk/>
          <pc:sldMk cId="4085220328" sldId="281"/>
        </pc:sldMkLst>
        <pc:spChg chg="mod">
          <ac:chgData name="sahdev ghorela" userId="aab1b882d8501027" providerId="LiveId" clId="{FDA92104-3A99-4EF8-90FF-F2103410BFCC}" dt="2024-09-15T20:23:07.327" v="350" actId="20577"/>
          <ac:spMkLst>
            <pc:docMk/>
            <pc:sldMk cId="4085220328" sldId="281"/>
            <ac:spMk id="2" creationId="{25D9C99A-0556-D69A-80CE-A5A479ED06E1}"/>
          </ac:spMkLst>
        </pc:spChg>
        <pc:picChg chg="del">
          <ac:chgData name="sahdev ghorela" userId="aab1b882d8501027" providerId="LiveId" clId="{FDA92104-3A99-4EF8-90FF-F2103410BFCC}" dt="2024-09-15T20:15:32.052" v="342" actId="478"/>
          <ac:picMkLst>
            <pc:docMk/>
            <pc:sldMk cId="4085220328" sldId="281"/>
            <ac:picMk id="4" creationId="{4B8CD67E-4EF6-6912-DA1D-2DE390739B30}"/>
          </ac:picMkLst>
        </pc:picChg>
        <pc:picChg chg="add mod">
          <ac:chgData name="sahdev ghorela" userId="aab1b882d8501027" providerId="LiveId" clId="{FDA92104-3A99-4EF8-90FF-F2103410BFCC}" dt="2024-09-15T20:23:34.600" v="353" actId="1076"/>
          <ac:picMkLst>
            <pc:docMk/>
            <pc:sldMk cId="4085220328" sldId="281"/>
            <ac:picMk id="5" creationId="{65643B09-02E2-6757-E59B-BEBACE63B799}"/>
          </ac:picMkLst>
        </pc:picChg>
      </pc:sldChg>
      <pc:sldChg chg="addSp delSp modSp add mod">
        <pc:chgData name="sahdev ghorela" userId="aab1b882d8501027" providerId="LiveId" clId="{FDA92104-3A99-4EF8-90FF-F2103410BFCC}" dt="2024-09-15T20:23:56.270" v="358" actId="1076"/>
        <pc:sldMkLst>
          <pc:docMk/>
          <pc:sldMk cId="3602941916" sldId="282"/>
        </pc:sldMkLst>
        <pc:picChg chg="add mod">
          <ac:chgData name="sahdev ghorela" userId="aab1b882d8501027" providerId="LiveId" clId="{FDA92104-3A99-4EF8-90FF-F2103410BFCC}" dt="2024-09-15T20:23:56.270" v="358" actId="1076"/>
          <ac:picMkLst>
            <pc:docMk/>
            <pc:sldMk cId="3602941916" sldId="282"/>
            <ac:picMk id="4" creationId="{5FE2499C-5BA0-70BD-1FC0-6A1C496DB16D}"/>
          </ac:picMkLst>
        </pc:picChg>
        <pc:picChg chg="del">
          <ac:chgData name="sahdev ghorela" userId="aab1b882d8501027" providerId="LiveId" clId="{FDA92104-3A99-4EF8-90FF-F2103410BFCC}" dt="2024-09-15T20:23:38.619" v="355" actId="478"/>
          <ac:picMkLst>
            <pc:docMk/>
            <pc:sldMk cId="3602941916" sldId="282"/>
            <ac:picMk id="5" creationId="{65643B09-02E2-6757-E59B-BEBACE63B799}"/>
          </ac:picMkLst>
        </pc:picChg>
      </pc:sldChg>
      <pc:sldChg chg="addSp delSp modSp add mod">
        <pc:chgData name="sahdev ghorela" userId="aab1b882d8501027" providerId="LiveId" clId="{FDA92104-3A99-4EF8-90FF-F2103410BFCC}" dt="2024-09-15T20:24:17.865" v="363" actId="1076"/>
        <pc:sldMkLst>
          <pc:docMk/>
          <pc:sldMk cId="4037924267" sldId="283"/>
        </pc:sldMkLst>
        <pc:picChg chg="del">
          <ac:chgData name="sahdev ghorela" userId="aab1b882d8501027" providerId="LiveId" clId="{FDA92104-3A99-4EF8-90FF-F2103410BFCC}" dt="2024-09-15T20:24:00.434" v="360" actId="478"/>
          <ac:picMkLst>
            <pc:docMk/>
            <pc:sldMk cId="4037924267" sldId="283"/>
            <ac:picMk id="4" creationId="{5FE2499C-5BA0-70BD-1FC0-6A1C496DB16D}"/>
          </ac:picMkLst>
        </pc:picChg>
        <pc:picChg chg="add mod">
          <ac:chgData name="sahdev ghorela" userId="aab1b882d8501027" providerId="LiveId" clId="{FDA92104-3A99-4EF8-90FF-F2103410BFCC}" dt="2024-09-15T20:24:17.865" v="363" actId="1076"/>
          <ac:picMkLst>
            <pc:docMk/>
            <pc:sldMk cId="4037924267" sldId="283"/>
            <ac:picMk id="5" creationId="{E69A6341-9E60-0EA9-3FAB-C9BBBA2F849E}"/>
          </ac:picMkLst>
        </pc:picChg>
      </pc:sldChg>
      <pc:sldChg chg="addSp delSp modSp add mod">
        <pc:chgData name="sahdev ghorela" userId="aab1b882d8501027" providerId="LiveId" clId="{FDA92104-3A99-4EF8-90FF-F2103410BFCC}" dt="2024-09-15T20:24:41.585" v="368" actId="1076"/>
        <pc:sldMkLst>
          <pc:docMk/>
          <pc:sldMk cId="4189456955" sldId="284"/>
        </pc:sldMkLst>
        <pc:picChg chg="add mod">
          <ac:chgData name="sahdev ghorela" userId="aab1b882d8501027" providerId="LiveId" clId="{FDA92104-3A99-4EF8-90FF-F2103410BFCC}" dt="2024-09-15T20:24:41.585" v="368" actId="1076"/>
          <ac:picMkLst>
            <pc:docMk/>
            <pc:sldMk cId="4189456955" sldId="284"/>
            <ac:picMk id="4" creationId="{8BD120C2-5A56-9190-28A4-ED7526695055}"/>
          </ac:picMkLst>
        </pc:picChg>
        <pc:picChg chg="del">
          <ac:chgData name="sahdev ghorela" userId="aab1b882d8501027" providerId="LiveId" clId="{FDA92104-3A99-4EF8-90FF-F2103410BFCC}" dt="2024-09-15T20:24:22.946" v="365" actId="478"/>
          <ac:picMkLst>
            <pc:docMk/>
            <pc:sldMk cId="4189456955" sldId="284"/>
            <ac:picMk id="5" creationId="{E69A6341-9E60-0EA9-3FAB-C9BBBA2F849E}"/>
          </ac:picMkLst>
        </pc:picChg>
      </pc:sldChg>
      <pc:sldChg chg="addSp delSp modSp add mod">
        <pc:chgData name="sahdev ghorela" userId="aab1b882d8501027" providerId="LiveId" clId="{FDA92104-3A99-4EF8-90FF-F2103410BFCC}" dt="2024-09-15T20:25:25.007" v="374" actId="14100"/>
        <pc:sldMkLst>
          <pc:docMk/>
          <pc:sldMk cId="3114098928" sldId="285"/>
        </pc:sldMkLst>
        <pc:picChg chg="del">
          <ac:chgData name="sahdev ghorela" userId="aab1b882d8501027" providerId="LiveId" clId="{FDA92104-3A99-4EF8-90FF-F2103410BFCC}" dt="2024-09-15T20:24:45.323" v="370" actId="478"/>
          <ac:picMkLst>
            <pc:docMk/>
            <pc:sldMk cId="3114098928" sldId="285"/>
            <ac:picMk id="4" creationId="{8BD120C2-5A56-9190-28A4-ED7526695055}"/>
          </ac:picMkLst>
        </pc:picChg>
        <pc:picChg chg="add mod">
          <ac:chgData name="sahdev ghorela" userId="aab1b882d8501027" providerId="LiveId" clId="{FDA92104-3A99-4EF8-90FF-F2103410BFCC}" dt="2024-09-15T20:25:25.007" v="374" actId="14100"/>
          <ac:picMkLst>
            <pc:docMk/>
            <pc:sldMk cId="3114098928" sldId="285"/>
            <ac:picMk id="5" creationId="{7439B5FE-5152-224C-7F30-6DC4D38B4322}"/>
          </ac:picMkLst>
        </pc:picChg>
      </pc:sldChg>
      <pc:sldChg chg="addSp delSp modSp add mod">
        <pc:chgData name="sahdev ghorela" userId="aab1b882d8501027" providerId="LiveId" clId="{FDA92104-3A99-4EF8-90FF-F2103410BFCC}" dt="2024-09-15T20:25:52.303" v="379" actId="1076"/>
        <pc:sldMkLst>
          <pc:docMk/>
          <pc:sldMk cId="2899284482" sldId="286"/>
        </pc:sldMkLst>
        <pc:picChg chg="add mod">
          <ac:chgData name="sahdev ghorela" userId="aab1b882d8501027" providerId="LiveId" clId="{FDA92104-3A99-4EF8-90FF-F2103410BFCC}" dt="2024-09-15T20:25:52.303" v="379" actId="1076"/>
          <ac:picMkLst>
            <pc:docMk/>
            <pc:sldMk cId="2899284482" sldId="286"/>
            <ac:picMk id="4" creationId="{AA0EA444-7899-615B-AF1A-D1BF7E226B9B}"/>
          </ac:picMkLst>
        </pc:picChg>
        <pc:picChg chg="del">
          <ac:chgData name="sahdev ghorela" userId="aab1b882d8501027" providerId="LiveId" clId="{FDA92104-3A99-4EF8-90FF-F2103410BFCC}" dt="2024-09-15T20:25:29.804" v="376" actId="478"/>
          <ac:picMkLst>
            <pc:docMk/>
            <pc:sldMk cId="2899284482" sldId="286"/>
            <ac:picMk id="5" creationId="{7439B5FE-5152-224C-7F30-6DC4D38B4322}"/>
          </ac:picMkLst>
        </pc:picChg>
      </pc:sldChg>
      <pc:sldChg chg="addSp delSp modSp add mod">
        <pc:chgData name="sahdev ghorela" userId="aab1b882d8501027" providerId="LiveId" clId="{FDA92104-3A99-4EF8-90FF-F2103410BFCC}" dt="2024-09-15T20:26:23.560" v="386" actId="1076"/>
        <pc:sldMkLst>
          <pc:docMk/>
          <pc:sldMk cId="2642421872" sldId="287"/>
        </pc:sldMkLst>
        <pc:picChg chg="del">
          <ac:chgData name="sahdev ghorela" userId="aab1b882d8501027" providerId="LiveId" clId="{FDA92104-3A99-4EF8-90FF-F2103410BFCC}" dt="2024-09-15T20:25:56.489" v="381" actId="478"/>
          <ac:picMkLst>
            <pc:docMk/>
            <pc:sldMk cId="2642421872" sldId="287"/>
            <ac:picMk id="4" creationId="{AA0EA444-7899-615B-AF1A-D1BF7E226B9B}"/>
          </ac:picMkLst>
        </pc:picChg>
        <pc:picChg chg="add mod">
          <ac:chgData name="sahdev ghorela" userId="aab1b882d8501027" providerId="LiveId" clId="{FDA92104-3A99-4EF8-90FF-F2103410BFCC}" dt="2024-09-15T20:26:23.560" v="386" actId="1076"/>
          <ac:picMkLst>
            <pc:docMk/>
            <pc:sldMk cId="2642421872" sldId="287"/>
            <ac:picMk id="5" creationId="{F8F87113-D625-4D2B-2467-80F1D687EF51}"/>
          </ac:picMkLst>
        </pc:picChg>
      </pc:sldChg>
      <pc:sldChg chg="addSp delSp modSp add mod">
        <pc:chgData name="sahdev ghorela" userId="aab1b882d8501027" providerId="LiveId" clId="{FDA92104-3A99-4EF8-90FF-F2103410BFCC}" dt="2024-09-15T20:51:12.567" v="402" actId="14100"/>
        <pc:sldMkLst>
          <pc:docMk/>
          <pc:sldMk cId="1703648738" sldId="288"/>
        </pc:sldMkLst>
        <pc:spChg chg="mod">
          <ac:chgData name="sahdev ghorela" userId="aab1b882d8501027" providerId="LiveId" clId="{FDA92104-3A99-4EF8-90FF-F2103410BFCC}" dt="2024-09-15T20:50:07.201" v="400" actId="20577"/>
          <ac:spMkLst>
            <pc:docMk/>
            <pc:sldMk cId="1703648738" sldId="288"/>
            <ac:spMk id="2" creationId="{25D9C99A-0556-D69A-80CE-A5A479ED06E1}"/>
          </ac:spMkLst>
        </pc:spChg>
        <pc:picChg chg="add mod">
          <ac:chgData name="sahdev ghorela" userId="aab1b882d8501027" providerId="LiveId" clId="{FDA92104-3A99-4EF8-90FF-F2103410BFCC}" dt="2024-09-15T20:51:12.567" v="402" actId="14100"/>
          <ac:picMkLst>
            <pc:docMk/>
            <pc:sldMk cId="1703648738" sldId="288"/>
            <ac:picMk id="4" creationId="{8830C8D8-72CF-D668-6B9E-435F78603DE9}"/>
          </ac:picMkLst>
        </pc:picChg>
        <pc:picChg chg="del">
          <ac:chgData name="sahdev ghorela" userId="aab1b882d8501027" providerId="LiveId" clId="{FDA92104-3A99-4EF8-90FF-F2103410BFCC}" dt="2024-09-15T20:50:01.904" v="388" actId="478"/>
          <ac:picMkLst>
            <pc:docMk/>
            <pc:sldMk cId="1703648738" sldId="288"/>
            <ac:picMk id="5" creationId="{F8F87113-D625-4D2B-2467-80F1D687EF51}"/>
          </ac:picMkLst>
        </pc:picChg>
      </pc:sldChg>
      <pc:sldChg chg="addSp delSp modSp add mod">
        <pc:chgData name="sahdev ghorela" userId="aab1b882d8501027" providerId="LiveId" clId="{FDA92104-3A99-4EF8-90FF-F2103410BFCC}" dt="2024-09-15T20:51:46.572" v="407" actId="1076"/>
        <pc:sldMkLst>
          <pc:docMk/>
          <pc:sldMk cId="2691585744" sldId="289"/>
        </pc:sldMkLst>
        <pc:picChg chg="del">
          <ac:chgData name="sahdev ghorela" userId="aab1b882d8501027" providerId="LiveId" clId="{FDA92104-3A99-4EF8-90FF-F2103410BFCC}" dt="2024-09-15T20:51:18.212" v="404" actId="478"/>
          <ac:picMkLst>
            <pc:docMk/>
            <pc:sldMk cId="2691585744" sldId="289"/>
            <ac:picMk id="4" creationId="{8830C8D8-72CF-D668-6B9E-435F78603DE9}"/>
          </ac:picMkLst>
        </pc:picChg>
        <pc:picChg chg="add mod">
          <ac:chgData name="sahdev ghorela" userId="aab1b882d8501027" providerId="LiveId" clId="{FDA92104-3A99-4EF8-90FF-F2103410BFCC}" dt="2024-09-15T20:51:46.572" v="407" actId="1076"/>
          <ac:picMkLst>
            <pc:docMk/>
            <pc:sldMk cId="2691585744" sldId="289"/>
            <ac:picMk id="5" creationId="{A50850E7-23A6-DDC1-F137-60176FB34E49}"/>
          </ac:picMkLst>
        </pc:picChg>
      </pc:sldChg>
      <pc:sldChg chg="addSp delSp modSp add mod">
        <pc:chgData name="sahdev ghorela" userId="aab1b882d8501027" providerId="LiveId" clId="{FDA92104-3A99-4EF8-90FF-F2103410BFCC}" dt="2024-09-15T20:52:08.489" v="412" actId="1076"/>
        <pc:sldMkLst>
          <pc:docMk/>
          <pc:sldMk cId="1396388002" sldId="290"/>
        </pc:sldMkLst>
        <pc:picChg chg="add mod">
          <ac:chgData name="sahdev ghorela" userId="aab1b882d8501027" providerId="LiveId" clId="{FDA92104-3A99-4EF8-90FF-F2103410BFCC}" dt="2024-09-15T20:52:08.489" v="412" actId="1076"/>
          <ac:picMkLst>
            <pc:docMk/>
            <pc:sldMk cId="1396388002" sldId="290"/>
            <ac:picMk id="4" creationId="{0B88558C-3B2C-B147-28A7-F8A78D139E61}"/>
          </ac:picMkLst>
        </pc:picChg>
        <pc:picChg chg="del">
          <ac:chgData name="sahdev ghorela" userId="aab1b882d8501027" providerId="LiveId" clId="{FDA92104-3A99-4EF8-90FF-F2103410BFCC}" dt="2024-09-15T20:51:50.386" v="409" actId="478"/>
          <ac:picMkLst>
            <pc:docMk/>
            <pc:sldMk cId="1396388002" sldId="290"/>
            <ac:picMk id="5" creationId="{A50850E7-23A6-DDC1-F137-60176FB34E49}"/>
          </ac:picMkLst>
        </pc:picChg>
      </pc:sldChg>
      <pc:sldChg chg="addSp delSp modSp add mod">
        <pc:chgData name="sahdev ghorela" userId="aab1b882d8501027" providerId="LiveId" clId="{FDA92104-3A99-4EF8-90FF-F2103410BFCC}" dt="2024-09-15T20:58:29.843" v="441" actId="14100"/>
        <pc:sldMkLst>
          <pc:docMk/>
          <pc:sldMk cId="1580879112" sldId="291"/>
        </pc:sldMkLst>
        <pc:spChg chg="mod">
          <ac:chgData name="sahdev ghorela" userId="aab1b882d8501027" providerId="LiveId" clId="{FDA92104-3A99-4EF8-90FF-F2103410BFCC}" dt="2024-09-15T20:57:09.756" v="437" actId="20577"/>
          <ac:spMkLst>
            <pc:docMk/>
            <pc:sldMk cId="1580879112" sldId="291"/>
            <ac:spMk id="2" creationId="{25D9C99A-0556-D69A-80CE-A5A479ED06E1}"/>
          </ac:spMkLst>
        </pc:spChg>
        <pc:picChg chg="del">
          <ac:chgData name="sahdev ghorela" userId="aab1b882d8501027" providerId="LiveId" clId="{FDA92104-3A99-4EF8-90FF-F2103410BFCC}" dt="2024-09-15T20:52:11.864" v="414" actId="478"/>
          <ac:picMkLst>
            <pc:docMk/>
            <pc:sldMk cId="1580879112" sldId="291"/>
            <ac:picMk id="4" creationId="{0B88558C-3B2C-B147-28A7-F8A78D139E61}"/>
          </ac:picMkLst>
        </pc:picChg>
        <pc:picChg chg="add mod">
          <ac:chgData name="sahdev ghorela" userId="aab1b882d8501027" providerId="LiveId" clId="{FDA92104-3A99-4EF8-90FF-F2103410BFCC}" dt="2024-09-15T20:58:29.843" v="441" actId="14100"/>
          <ac:picMkLst>
            <pc:docMk/>
            <pc:sldMk cId="1580879112" sldId="291"/>
            <ac:picMk id="5" creationId="{030F81AA-1F3C-FB91-F900-DA7A588D3CC5}"/>
          </ac:picMkLst>
        </pc:picChg>
      </pc:sldChg>
      <pc:sldChg chg="addSp delSp modSp add mod">
        <pc:chgData name="sahdev ghorela" userId="aab1b882d8501027" providerId="LiveId" clId="{FDA92104-3A99-4EF8-90FF-F2103410BFCC}" dt="2024-09-15T20:58:58.055" v="448" actId="1076"/>
        <pc:sldMkLst>
          <pc:docMk/>
          <pc:sldMk cId="3831147321" sldId="292"/>
        </pc:sldMkLst>
        <pc:graphicFrameChg chg="add del modGraphic">
          <ac:chgData name="sahdev ghorela" userId="aab1b882d8501027" providerId="LiveId" clId="{FDA92104-3A99-4EF8-90FF-F2103410BFCC}" dt="2024-09-15T20:58:52.125" v="444" actId="478"/>
          <ac:graphicFrameMkLst>
            <pc:docMk/>
            <pc:sldMk cId="3831147321" sldId="292"/>
            <ac:graphicFrameMk id="4" creationId="{73A87B2E-9D80-12D5-8B83-08D1F7DC4028}"/>
          </ac:graphicFrameMkLst>
        </pc:graphicFrameChg>
        <pc:picChg chg="del">
          <ac:chgData name="sahdev ghorela" userId="aab1b882d8501027" providerId="LiveId" clId="{FDA92104-3A99-4EF8-90FF-F2103410BFCC}" dt="2024-09-15T20:58:53.613" v="445" actId="478"/>
          <ac:picMkLst>
            <pc:docMk/>
            <pc:sldMk cId="3831147321" sldId="292"/>
            <ac:picMk id="5" creationId="{030F81AA-1F3C-FB91-F900-DA7A588D3CC5}"/>
          </ac:picMkLst>
        </pc:picChg>
        <pc:picChg chg="add mod">
          <ac:chgData name="sahdev ghorela" userId="aab1b882d8501027" providerId="LiveId" clId="{FDA92104-3A99-4EF8-90FF-F2103410BFCC}" dt="2024-09-15T20:58:58.055" v="448" actId="1076"/>
          <ac:picMkLst>
            <pc:docMk/>
            <pc:sldMk cId="3831147321" sldId="292"/>
            <ac:picMk id="7" creationId="{1F8A93A4-A536-2BCB-4A8E-1DDD0C7EDC8A}"/>
          </ac:picMkLst>
        </pc:picChg>
      </pc:sldChg>
      <pc:sldChg chg="addSp delSp modSp add mod">
        <pc:chgData name="sahdev ghorela" userId="aab1b882d8501027" providerId="LiveId" clId="{FDA92104-3A99-4EF8-90FF-F2103410BFCC}" dt="2024-09-15T20:59:22.059" v="453" actId="1076"/>
        <pc:sldMkLst>
          <pc:docMk/>
          <pc:sldMk cId="789900408" sldId="293"/>
        </pc:sldMkLst>
        <pc:picChg chg="add mod">
          <ac:chgData name="sahdev ghorela" userId="aab1b882d8501027" providerId="LiveId" clId="{FDA92104-3A99-4EF8-90FF-F2103410BFCC}" dt="2024-09-15T20:59:22.059" v="453" actId="1076"/>
          <ac:picMkLst>
            <pc:docMk/>
            <pc:sldMk cId="789900408" sldId="293"/>
            <ac:picMk id="4" creationId="{4148F3FA-A789-92DB-40D1-426677F174D8}"/>
          </ac:picMkLst>
        </pc:picChg>
        <pc:picChg chg="del">
          <ac:chgData name="sahdev ghorela" userId="aab1b882d8501027" providerId="LiveId" clId="{FDA92104-3A99-4EF8-90FF-F2103410BFCC}" dt="2024-09-15T20:59:02.219" v="450" actId="478"/>
          <ac:picMkLst>
            <pc:docMk/>
            <pc:sldMk cId="789900408" sldId="293"/>
            <ac:picMk id="7" creationId="{1F8A93A4-A536-2BCB-4A8E-1DDD0C7EDC8A}"/>
          </ac:picMkLst>
        </pc:picChg>
      </pc:sldChg>
      <pc:sldChg chg="addSp delSp modSp add mod">
        <pc:chgData name="sahdev ghorela" userId="aab1b882d8501027" providerId="LiveId" clId="{FDA92104-3A99-4EF8-90FF-F2103410BFCC}" dt="2024-09-15T21:08:38.421" v="467" actId="1076"/>
        <pc:sldMkLst>
          <pc:docMk/>
          <pc:sldMk cId="315335009" sldId="294"/>
        </pc:sldMkLst>
        <pc:spChg chg="mod">
          <ac:chgData name="sahdev ghorela" userId="aab1b882d8501027" providerId="LiveId" clId="{FDA92104-3A99-4EF8-90FF-F2103410BFCC}" dt="2024-09-15T21:07:59.745" v="460" actId="20577"/>
          <ac:spMkLst>
            <pc:docMk/>
            <pc:sldMk cId="315335009" sldId="294"/>
            <ac:spMk id="2" creationId="{25D9C99A-0556-D69A-80CE-A5A479ED06E1}"/>
          </ac:spMkLst>
        </pc:spChg>
        <pc:picChg chg="del">
          <ac:chgData name="sahdev ghorela" userId="aab1b882d8501027" providerId="LiveId" clId="{FDA92104-3A99-4EF8-90FF-F2103410BFCC}" dt="2024-09-15T21:08:02.694" v="461" actId="478"/>
          <ac:picMkLst>
            <pc:docMk/>
            <pc:sldMk cId="315335009" sldId="294"/>
            <ac:picMk id="4" creationId="{4148F3FA-A789-92DB-40D1-426677F174D8}"/>
          </ac:picMkLst>
        </pc:picChg>
        <pc:picChg chg="add mod">
          <ac:chgData name="sahdev ghorela" userId="aab1b882d8501027" providerId="LiveId" clId="{FDA92104-3A99-4EF8-90FF-F2103410BFCC}" dt="2024-09-15T21:08:38.421" v="467" actId="1076"/>
          <ac:picMkLst>
            <pc:docMk/>
            <pc:sldMk cId="315335009" sldId="294"/>
            <ac:picMk id="5" creationId="{E8043DED-BD46-AF16-6275-50D938BF5C8F}"/>
          </ac:picMkLst>
        </pc:picChg>
      </pc:sldChg>
      <pc:sldChg chg="addSp delSp modSp add mod">
        <pc:chgData name="sahdev ghorela" userId="aab1b882d8501027" providerId="LiveId" clId="{FDA92104-3A99-4EF8-90FF-F2103410BFCC}" dt="2024-09-15T21:09:17.648" v="472" actId="1076"/>
        <pc:sldMkLst>
          <pc:docMk/>
          <pc:sldMk cId="2005512438" sldId="295"/>
        </pc:sldMkLst>
        <pc:picChg chg="add mod">
          <ac:chgData name="sahdev ghorela" userId="aab1b882d8501027" providerId="LiveId" clId="{FDA92104-3A99-4EF8-90FF-F2103410BFCC}" dt="2024-09-15T21:09:17.648" v="472" actId="1076"/>
          <ac:picMkLst>
            <pc:docMk/>
            <pc:sldMk cId="2005512438" sldId="295"/>
            <ac:picMk id="4" creationId="{D61B9538-2A7A-D85B-8B5A-F1B5805BDD40}"/>
          </ac:picMkLst>
        </pc:picChg>
        <pc:picChg chg="del">
          <ac:chgData name="sahdev ghorela" userId="aab1b882d8501027" providerId="LiveId" clId="{FDA92104-3A99-4EF8-90FF-F2103410BFCC}" dt="2024-09-15T21:08:45.852" v="469" actId="478"/>
          <ac:picMkLst>
            <pc:docMk/>
            <pc:sldMk cId="2005512438" sldId="295"/>
            <ac:picMk id="5" creationId="{E8043DED-BD46-AF16-6275-50D938BF5C8F}"/>
          </ac:picMkLst>
        </pc:picChg>
      </pc:sldChg>
      <pc:sldChg chg="addSp delSp modSp add mod">
        <pc:chgData name="sahdev ghorela" userId="aab1b882d8501027" providerId="LiveId" clId="{FDA92104-3A99-4EF8-90FF-F2103410BFCC}" dt="2024-09-15T21:09:42.624" v="477" actId="1076"/>
        <pc:sldMkLst>
          <pc:docMk/>
          <pc:sldMk cId="3370006711" sldId="296"/>
        </pc:sldMkLst>
        <pc:picChg chg="del">
          <ac:chgData name="sahdev ghorela" userId="aab1b882d8501027" providerId="LiveId" clId="{FDA92104-3A99-4EF8-90FF-F2103410BFCC}" dt="2024-09-15T21:09:21.483" v="474" actId="478"/>
          <ac:picMkLst>
            <pc:docMk/>
            <pc:sldMk cId="3370006711" sldId="296"/>
            <ac:picMk id="4" creationId="{D61B9538-2A7A-D85B-8B5A-F1B5805BDD40}"/>
          </ac:picMkLst>
        </pc:picChg>
        <pc:picChg chg="add mod">
          <ac:chgData name="sahdev ghorela" userId="aab1b882d8501027" providerId="LiveId" clId="{FDA92104-3A99-4EF8-90FF-F2103410BFCC}" dt="2024-09-15T21:09:42.624" v="477" actId="1076"/>
          <ac:picMkLst>
            <pc:docMk/>
            <pc:sldMk cId="3370006711" sldId="296"/>
            <ac:picMk id="5" creationId="{CA833A46-D2B1-0D2F-6733-042D4BD59364}"/>
          </ac:picMkLst>
        </pc:picChg>
      </pc:sldChg>
      <pc:sldChg chg="addSp delSp modSp add mod">
        <pc:chgData name="sahdev ghorela" userId="aab1b882d8501027" providerId="LiveId" clId="{FDA92104-3A99-4EF8-90FF-F2103410BFCC}" dt="2024-09-15T21:26:46.233" v="496" actId="1076"/>
        <pc:sldMkLst>
          <pc:docMk/>
          <pc:sldMk cId="1937002893" sldId="297"/>
        </pc:sldMkLst>
        <pc:spChg chg="mod">
          <ac:chgData name="sahdev ghorela" userId="aab1b882d8501027" providerId="LiveId" clId="{FDA92104-3A99-4EF8-90FF-F2103410BFCC}" dt="2024-09-15T21:26:37.873" v="494" actId="20577"/>
          <ac:spMkLst>
            <pc:docMk/>
            <pc:sldMk cId="1937002893" sldId="297"/>
            <ac:spMk id="2" creationId="{25D9C99A-0556-D69A-80CE-A5A479ED06E1}"/>
          </ac:spMkLst>
        </pc:spChg>
        <pc:picChg chg="add mod">
          <ac:chgData name="sahdev ghorela" userId="aab1b882d8501027" providerId="LiveId" clId="{FDA92104-3A99-4EF8-90FF-F2103410BFCC}" dt="2024-09-15T21:26:46.233" v="496" actId="1076"/>
          <ac:picMkLst>
            <pc:docMk/>
            <pc:sldMk cId="1937002893" sldId="297"/>
            <ac:picMk id="4" creationId="{A1402750-733D-D274-63E2-95F107944B10}"/>
          </ac:picMkLst>
        </pc:picChg>
        <pc:picChg chg="del">
          <ac:chgData name="sahdev ghorela" userId="aab1b882d8501027" providerId="LiveId" clId="{FDA92104-3A99-4EF8-90FF-F2103410BFCC}" dt="2024-09-15T21:26:26.153" v="479" actId="478"/>
          <ac:picMkLst>
            <pc:docMk/>
            <pc:sldMk cId="1937002893" sldId="297"/>
            <ac:picMk id="5" creationId="{CA833A46-D2B1-0D2F-6733-042D4BD59364}"/>
          </ac:picMkLst>
        </pc:picChg>
      </pc:sldChg>
      <pc:sldChg chg="addSp delSp modSp add mod">
        <pc:chgData name="sahdev ghorela" userId="aab1b882d8501027" providerId="LiveId" clId="{FDA92104-3A99-4EF8-90FF-F2103410BFCC}" dt="2024-09-15T21:27:49.956" v="501" actId="1076"/>
        <pc:sldMkLst>
          <pc:docMk/>
          <pc:sldMk cId="644153346" sldId="298"/>
        </pc:sldMkLst>
        <pc:picChg chg="del">
          <ac:chgData name="sahdev ghorela" userId="aab1b882d8501027" providerId="LiveId" clId="{FDA92104-3A99-4EF8-90FF-F2103410BFCC}" dt="2024-09-15T21:26:54.933" v="498" actId="478"/>
          <ac:picMkLst>
            <pc:docMk/>
            <pc:sldMk cId="644153346" sldId="298"/>
            <ac:picMk id="4" creationId="{A1402750-733D-D274-63E2-95F107944B10}"/>
          </ac:picMkLst>
        </pc:picChg>
        <pc:picChg chg="add mod">
          <ac:chgData name="sahdev ghorela" userId="aab1b882d8501027" providerId="LiveId" clId="{FDA92104-3A99-4EF8-90FF-F2103410BFCC}" dt="2024-09-15T21:27:49.956" v="501" actId="1076"/>
          <ac:picMkLst>
            <pc:docMk/>
            <pc:sldMk cId="644153346" sldId="298"/>
            <ac:picMk id="5" creationId="{82F5F975-54BB-9408-672B-2095B686EF4D}"/>
          </ac:picMkLst>
        </pc:picChg>
      </pc:sldChg>
      <pc:sldChg chg="addSp delSp modSp add mod">
        <pc:chgData name="sahdev ghorela" userId="aab1b882d8501027" providerId="LiveId" clId="{FDA92104-3A99-4EF8-90FF-F2103410BFCC}" dt="2024-09-15T21:28:48.022" v="506" actId="1076"/>
        <pc:sldMkLst>
          <pc:docMk/>
          <pc:sldMk cId="1118234811" sldId="299"/>
        </pc:sldMkLst>
        <pc:picChg chg="add mod">
          <ac:chgData name="sahdev ghorela" userId="aab1b882d8501027" providerId="LiveId" clId="{FDA92104-3A99-4EF8-90FF-F2103410BFCC}" dt="2024-09-15T21:28:48.022" v="506" actId="1076"/>
          <ac:picMkLst>
            <pc:docMk/>
            <pc:sldMk cId="1118234811" sldId="299"/>
            <ac:picMk id="4" creationId="{D8CAC4E3-374F-12E3-A468-3D503F2D1CCA}"/>
          </ac:picMkLst>
        </pc:picChg>
        <pc:picChg chg="del">
          <ac:chgData name="sahdev ghorela" userId="aab1b882d8501027" providerId="LiveId" clId="{FDA92104-3A99-4EF8-90FF-F2103410BFCC}" dt="2024-09-15T21:27:54.429" v="503" actId="478"/>
          <ac:picMkLst>
            <pc:docMk/>
            <pc:sldMk cId="1118234811" sldId="299"/>
            <ac:picMk id="5" creationId="{82F5F975-54BB-9408-672B-2095B686EF4D}"/>
          </ac:picMkLst>
        </pc:picChg>
      </pc:sldChg>
      <pc:sldChg chg="addSp delSp modSp add mod">
        <pc:chgData name="sahdev ghorela" userId="aab1b882d8501027" providerId="LiveId" clId="{FDA92104-3A99-4EF8-90FF-F2103410BFCC}" dt="2024-09-15T21:29:21.638" v="511" actId="1076"/>
        <pc:sldMkLst>
          <pc:docMk/>
          <pc:sldMk cId="3210662159" sldId="300"/>
        </pc:sldMkLst>
        <pc:picChg chg="del">
          <ac:chgData name="sahdev ghorela" userId="aab1b882d8501027" providerId="LiveId" clId="{FDA92104-3A99-4EF8-90FF-F2103410BFCC}" dt="2024-09-15T21:28:53.460" v="508" actId="478"/>
          <ac:picMkLst>
            <pc:docMk/>
            <pc:sldMk cId="3210662159" sldId="300"/>
            <ac:picMk id="4" creationId="{D8CAC4E3-374F-12E3-A468-3D503F2D1CCA}"/>
          </ac:picMkLst>
        </pc:picChg>
        <pc:picChg chg="add mod">
          <ac:chgData name="sahdev ghorela" userId="aab1b882d8501027" providerId="LiveId" clId="{FDA92104-3A99-4EF8-90FF-F2103410BFCC}" dt="2024-09-15T21:29:21.638" v="511" actId="1076"/>
          <ac:picMkLst>
            <pc:docMk/>
            <pc:sldMk cId="3210662159" sldId="300"/>
            <ac:picMk id="5" creationId="{C8881D3A-9F1B-39AE-B783-E40FF7818313}"/>
          </ac:picMkLst>
        </pc:picChg>
      </pc:sldChg>
      <pc:sldChg chg="addSp delSp modSp add mod">
        <pc:chgData name="sahdev ghorela" userId="aab1b882d8501027" providerId="LiveId" clId="{FDA92104-3A99-4EF8-90FF-F2103410BFCC}" dt="2024-09-15T21:30:01.539" v="516" actId="1076"/>
        <pc:sldMkLst>
          <pc:docMk/>
          <pc:sldMk cId="2776810918" sldId="301"/>
        </pc:sldMkLst>
        <pc:picChg chg="add mod">
          <ac:chgData name="sahdev ghorela" userId="aab1b882d8501027" providerId="LiveId" clId="{FDA92104-3A99-4EF8-90FF-F2103410BFCC}" dt="2024-09-15T21:30:01.539" v="516" actId="1076"/>
          <ac:picMkLst>
            <pc:docMk/>
            <pc:sldMk cId="2776810918" sldId="301"/>
            <ac:picMk id="4" creationId="{82CB5792-C93E-535A-75CA-74650616538C}"/>
          </ac:picMkLst>
        </pc:picChg>
        <pc:picChg chg="del">
          <ac:chgData name="sahdev ghorela" userId="aab1b882d8501027" providerId="LiveId" clId="{FDA92104-3A99-4EF8-90FF-F2103410BFCC}" dt="2024-09-15T21:29:26.525" v="513" actId="478"/>
          <ac:picMkLst>
            <pc:docMk/>
            <pc:sldMk cId="2776810918" sldId="301"/>
            <ac:picMk id="5" creationId="{C8881D3A-9F1B-39AE-B783-E40FF7818313}"/>
          </ac:picMkLst>
        </pc:picChg>
      </pc:sldChg>
      <pc:sldChg chg="addSp delSp modSp add mod">
        <pc:chgData name="sahdev ghorela" userId="aab1b882d8501027" providerId="LiveId" clId="{FDA92104-3A99-4EF8-90FF-F2103410BFCC}" dt="2024-09-15T21:37:54.047" v="528" actId="1076"/>
        <pc:sldMkLst>
          <pc:docMk/>
          <pc:sldMk cId="1829233937" sldId="302"/>
        </pc:sldMkLst>
        <pc:spChg chg="mod">
          <ac:chgData name="sahdev ghorela" userId="aab1b882d8501027" providerId="LiveId" clId="{FDA92104-3A99-4EF8-90FF-F2103410BFCC}" dt="2024-09-15T21:37:47.104" v="525" actId="20577"/>
          <ac:spMkLst>
            <pc:docMk/>
            <pc:sldMk cId="1829233937" sldId="302"/>
            <ac:spMk id="2" creationId="{25D9C99A-0556-D69A-80CE-A5A479ED06E1}"/>
          </ac:spMkLst>
        </pc:spChg>
        <pc:picChg chg="del">
          <ac:chgData name="sahdev ghorela" userId="aab1b882d8501027" providerId="LiveId" clId="{FDA92104-3A99-4EF8-90FF-F2103410BFCC}" dt="2024-09-15T21:30:09.591" v="518" actId="478"/>
          <ac:picMkLst>
            <pc:docMk/>
            <pc:sldMk cId="1829233937" sldId="302"/>
            <ac:picMk id="4" creationId="{82CB5792-C93E-535A-75CA-74650616538C}"/>
          </ac:picMkLst>
        </pc:picChg>
        <pc:picChg chg="add mod">
          <ac:chgData name="sahdev ghorela" userId="aab1b882d8501027" providerId="LiveId" clId="{FDA92104-3A99-4EF8-90FF-F2103410BFCC}" dt="2024-09-15T21:37:54.047" v="528" actId="1076"/>
          <ac:picMkLst>
            <pc:docMk/>
            <pc:sldMk cId="1829233937" sldId="302"/>
            <ac:picMk id="5" creationId="{381B11A9-B8E9-8D51-3D10-1C7B78B0EA3C}"/>
          </ac:picMkLst>
        </pc:picChg>
      </pc:sldChg>
      <pc:sldChg chg="addSp delSp modSp add mod">
        <pc:chgData name="sahdev ghorela" userId="aab1b882d8501027" providerId="LiveId" clId="{FDA92104-3A99-4EF8-90FF-F2103410BFCC}" dt="2024-09-15T21:38:39.118" v="535" actId="1076"/>
        <pc:sldMkLst>
          <pc:docMk/>
          <pc:sldMk cId="532397695" sldId="303"/>
        </pc:sldMkLst>
        <pc:picChg chg="add mod">
          <ac:chgData name="sahdev ghorela" userId="aab1b882d8501027" providerId="LiveId" clId="{FDA92104-3A99-4EF8-90FF-F2103410BFCC}" dt="2024-09-15T21:38:39.118" v="535" actId="1076"/>
          <ac:picMkLst>
            <pc:docMk/>
            <pc:sldMk cId="532397695" sldId="303"/>
            <ac:picMk id="4" creationId="{F600BD86-DCB2-8803-03BD-03B03A88BD5C}"/>
          </ac:picMkLst>
        </pc:picChg>
        <pc:picChg chg="del">
          <ac:chgData name="sahdev ghorela" userId="aab1b882d8501027" providerId="LiveId" clId="{FDA92104-3A99-4EF8-90FF-F2103410BFCC}" dt="2024-09-15T21:37:59.617" v="530" actId="478"/>
          <ac:picMkLst>
            <pc:docMk/>
            <pc:sldMk cId="532397695" sldId="303"/>
            <ac:picMk id="5" creationId="{381B11A9-B8E9-8D51-3D10-1C7B78B0EA3C}"/>
          </ac:picMkLst>
        </pc:picChg>
      </pc:sldChg>
      <pc:sldChg chg="addSp delSp modSp add mod">
        <pc:chgData name="sahdev ghorela" userId="aab1b882d8501027" providerId="LiveId" clId="{FDA92104-3A99-4EF8-90FF-F2103410BFCC}" dt="2024-09-15T21:39:12.994" v="542" actId="1076"/>
        <pc:sldMkLst>
          <pc:docMk/>
          <pc:sldMk cId="3384958153" sldId="304"/>
        </pc:sldMkLst>
        <pc:picChg chg="del">
          <ac:chgData name="sahdev ghorela" userId="aab1b882d8501027" providerId="LiveId" clId="{FDA92104-3A99-4EF8-90FF-F2103410BFCC}" dt="2024-09-15T21:38:42.926" v="537" actId="478"/>
          <ac:picMkLst>
            <pc:docMk/>
            <pc:sldMk cId="3384958153" sldId="304"/>
            <ac:picMk id="4" creationId="{F600BD86-DCB2-8803-03BD-03B03A88BD5C}"/>
          </ac:picMkLst>
        </pc:picChg>
        <pc:picChg chg="add mod">
          <ac:chgData name="sahdev ghorela" userId="aab1b882d8501027" providerId="LiveId" clId="{FDA92104-3A99-4EF8-90FF-F2103410BFCC}" dt="2024-09-15T21:39:12.994" v="542" actId="1076"/>
          <ac:picMkLst>
            <pc:docMk/>
            <pc:sldMk cId="3384958153" sldId="304"/>
            <ac:picMk id="5" creationId="{EDC77054-A9F2-3D4F-4958-E674D346EE53}"/>
          </ac:picMkLst>
        </pc:picChg>
      </pc:sldChg>
      <pc:sldChg chg="addSp delSp modSp add mod">
        <pc:chgData name="sahdev ghorela" userId="aab1b882d8501027" providerId="LiveId" clId="{FDA92104-3A99-4EF8-90FF-F2103410BFCC}" dt="2024-09-15T21:39:37.177" v="547" actId="1076"/>
        <pc:sldMkLst>
          <pc:docMk/>
          <pc:sldMk cId="2102675019" sldId="305"/>
        </pc:sldMkLst>
        <pc:picChg chg="add mod">
          <ac:chgData name="sahdev ghorela" userId="aab1b882d8501027" providerId="LiveId" clId="{FDA92104-3A99-4EF8-90FF-F2103410BFCC}" dt="2024-09-15T21:39:37.177" v="547" actId="1076"/>
          <ac:picMkLst>
            <pc:docMk/>
            <pc:sldMk cId="2102675019" sldId="305"/>
            <ac:picMk id="4" creationId="{C151180D-0648-6039-7074-6897B08C4C1D}"/>
          </ac:picMkLst>
        </pc:picChg>
        <pc:picChg chg="del">
          <ac:chgData name="sahdev ghorela" userId="aab1b882d8501027" providerId="LiveId" clId="{FDA92104-3A99-4EF8-90FF-F2103410BFCC}" dt="2024-09-15T21:39:16.642" v="544" actId="478"/>
          <ac:picMkLst>
            <pc:docMk/>
            <pc:sldMk cId="2102675019" sldId="305"/>
            <ac:picMk id="5" creationId="{EDC77054-A9F2-3D4F-4958-E674D346EE53}"/>
          </ac:picMkLst>
        </pc:picChg>
      </pc:sldChg>
      <pc:sldChg chg="addSp delSp modSp add mod">
        <pc:chgData name="sahdev ghorela" userId="aab1b882d8501027" providerId="LiveId" clId="{FDA92104-3A99-4EF8-90FF-F2103410BFCC}" dt="2024-09-15T23:35:09.620" v="563" actId="1076"/>
        <pc:sldMkLst>
          <pc:docMk/>
          <pc:sldMk cId="87829837" sldId="306"/>
        </pc:sldMkLst>
        <pc:spChg chg="mod">
          <ac:chgData name="sahdev ghorela" userId="aab1b882d8501027" providerId="LiveId" clId="{FDA92104-3A99-4EF8-90FF-F2103410BFCC}" dt="2024-09-15T23:34:41.659" v="560" actId="20577"/>
          <ac:spMkLst>
            <pc:docMk/>
            <pc:sldMk cId="87829837" sldId="306"/>
            <ac:spMk id="2" creationId="{25D9C99A-0556-D69A-80CE-A5A479ED06E1}"/>
          </ac:spMkLst>
        </pc:spChg>
        <pc:picChg chg="del">
          <ac:chgData name="sahdev ghorela" userId="aab1b882d8501027" providerId="LiveId" clId="{FDA92104-3A99-4EF8-90FF-F2103410BFCC}" dt="2024-09-15T21:39:40.738" v="549" actId="478"/>
          <ac:picMkLst>
            <pc:docMk/>
            <pc:sldMk cId="87829837" sldId="306"/>
            <ac:picMk id="4" creationId="{C151180D-0648-6039-7074-6897B08C4C1D}"/>
          </ac:picMkLst>
        </pc:picChg>
        <pc:picChg chg="add mod">
          <ac:chgData name="sahdev ghorela" userId="aab1b882d8501027" providerId="LiveId" clId="{FDA92104-3A99-4EF8-90FF-F2103410BFCC}" dt="2024-09-15T23:35:09.620" v="563" actId="1076"/>
          <ac:picMkLst>
            <pc:docMk/>
            <pc:sldMk cId="87829837" sldId="306"/>
            <ac:picMk id="5" creationId="{72B1E090-5C3D-80E8-9E93-7E0C43AF14ED}"/>
          </ac:picMkLst>
        </pc:picChg>
      </pc:sldChg>
      <pc:sldChg chg="addSp delSp modSp add mod">
        <pc:chgData name="sahdev ghorela" userId="aab1b882d8501027" providerId="LiveId" clId="{FDA92104-3A99-4EF8-90FF-F2103410BFCC}" dt="2024-09-15T23:35:34.317" v="568" actId="1076"/>
        <pc:sldMkLst>
          <pc:docMk/>
          <pc:sldMk cId="2026950667" sldId="307"/>
        </pc:sldMkLst>
        <pc:picChg chg="add mod">
          <ac:chgData name="sahdev ghorela" userId="aab1b882d8501027" providerId="LiveId" clId="{FDA92104-3A99-4EF8-90FF-F2103410BFCC}" dt="2024-09-15T23:35:34.317" v="568" actId="1076"/>
          <ac:picMkLst>
            <pc:docMk/>
            <pc:sldMk cId="2026950667" sldId="307"/>
            <ac:picMk id="4" creationId="{4B2D5934-4EA1-36DD-AF04-28807A3CB7EE}"/>
          </ac:picMkLst>
        </pc:picChg>
        <pc:picChg chg="del">
          <ac:chgData name="sahdev ghorela" userId="aab1b882d8501027" providerId="LiveId" clId="{FDA92104-3A99-4EF8-90FF-F2103410BFCC}" dt="2024-09-15T23:35:13.904" v="565" actId="478"/>
          <ac:picMkLst>
            <pc:docMk/>
            <pc:sldMk cId="2026950667" sldId="307"/>
            <ac:picMk id="5" creationId="{72B1E090-5C3D-80E8-9E93-7E0C43AF14ED}"/>
          </ac:picMkLst>
        </pc:picChg>
      </pc:sldChg>
      <pc:sldChg chg="addSp delSp modSp add mod">
        <pc:chgData name="sahdev ghorela" userId="aab1b882d8501027" providerId="LiveId" clId="{FDA92104-3A99-4EF8-90FF-F2103410BFCC}" dt="2024-09-15T23:36:08.333" v="573" actId="1076"/>
        <pc:sldMkLst>
          <pc:docMk/>
          <pc:sldMk cId="992727999" sldId="308"/>
        </pc:sldMkLst>
        <pc:picChg chg="del">
          <ac:chgData name="sahdev ghorela" userId="aab1b882d8501027" providerId="LiveId" clId="{FDA92104-3A99-4EF8-90FF-F2103410BFCC}" dt="2024-09-15T23:35:38.715" v="570" actId="478"/>
          <ac:picMkLst>
            <pc:docMk/>
            <pc:sldMk cId="992727999" sldId="308"/>
            <ac:picMk id="4" creationId="{4B2D5934-4EA1-36DD-AF04-28807A3CB7EE}"/>
          </ac:picMkLst>
        </pc:picChg>
        <pc:picChg chg="add mod">
          <ac:chgData name="sahdev ghorela" userId="aab1b882d8501027" providerId="LiveId" clId="{FDA92104-3A99-4EF8-90FF-F2103410BFCC}" dt="2024-09-15T23:36:08.333" v="573" actId="1076"/>
          <ac:picMkLst>
            <pc:docMk/>
            <pc:sldMk cId="992727999" sldId="308"/>
            <ac:picMk id="5" creationId="{116B762A-ED0C-FAA3-98C8-E24FB5C138F2}"/>
          </ac:picMkLst>
        </pc:picChg>
      </pc:sldChg>
      <pc:sldChg chg="addSp delSp modSp add mod">
        <pc:chgData name="sahdev ghorela" userId="aab1b882d8501027" providerId="LiveId" clId="{FDA92104-3A99-4EF8-90FF-F2103410BFCC}" dt="2024-09-15T23:36:37.863" v="578" actId="1076"/>
        <pc:sldMkLst>
          <pc:docMk/>
          <pc:sldMk cId="3555411376" sldId="309"/>
        </pc:sldMkLst>
        <pc:picChg chg="add mod">
          <ac:chgData name="sahdev ghorela" userId="aab1b882d8501027" providerId="LiveId" clId="{FDA92104-3A99-4EF8-90FF-F2103410BFCC}" dt="2024-09-15T23:36:37.863" v="578" actId="1076"/>
          <ac:picMkLst>
            <pc:docMk/>
            <pc:sldMk cId="3555411376" sldId="309"/>
            <ac:picMk id="4" creationId="{45AFF1F8-C994-4625-F314-5167DB6D1B85}"/>
          </ac:picMkLst>
        </pc:picChg>
        <pc:picChg chg="del">
          <ac:chgData name="sahdev ghorela" userId="aab1b882d8501027" providerId="LiveId" clId="{FDA92104-3A99-4EF8-90FF-F2103410BFCC}" dt="2024-09-15T23:36:12.672" v="575" actId="478"/>
          <ac:picMkLst>
            <pc:docMk/>
            <pc:sldMk cId="3555411376" sldId="309"/>
            <ac:picMk id="5" creationId="{116B762A-ED0C-FAA3-98C8-E24FB5C138F2}"/>
          </ac:picMkLst>
        </pc:picChg>
      </pc:sldChg>
      <pc:sldChg chg="addSp delSp modSp add mod">
        <pc:chgData name="sahdev ghorela" userId="aab1b882d8501027" providerId="LiveId" clId="{FDA92104-3A99-4EF8-90FF-F2103410BFCC}" dt="2024-09-15T23:37:02.043" v="583" actId="1076"/>
        <pc:sldMkLst>
          <pc:docMk/>
          <pc:sldMk cId="785371418" sldId="310"/>
        </pc:sldMkLst>
        <pc:picChg chg="del">
          <ac:chgData name="sahdev ghorela" userId="aab1b882d8501027" providerId="LiveId" clId="{FDA92104-3A99-4EF8-90FF-F2103410BFCC}" dt="2024-09-15T23:36:41.765" v="580" actId="478"/>
          <ac:picMkLst>
            <pc:docMk/>
            <pc:sldMk cId="785371418" sldId="310"/>
            <ac:picMk id="4" creationId="{45AFF1F8-C994-4625-F314-5167DB6D1B85}"/>
          </ac:picMkLst>
        </pc:picChg>
        <pc:picChg chg="add mod">
          <ac:chgData name="sahdev ghorela" userId="aab1b882d8501027" providerId="LiveId" clId="{FDA92104-3A99-4EF8-90FF-F2103410BFCC}" dt="2024-09-15T23:37:02.043" v="583" actId="1076"/>
          <ac:picMkLst>
            <pc:docMk/>
            <pc:sldMk cId="785371418" sldId="310"/>
            <ac:picMk id="5" creationId="{5F54B175-7445-0A58-38E1-36983F44FE3C}"/>
          </ac:picMkLst>
        </pc:picChg>
      </pc:sldChg>
      <pc:sldChg chg="addSp delSp modSp add mod">
        <pc:chgData name="sahdev ghorela" userId="aab1b882d8501027" providerId="LiveId" clId="{FDA92104-3A99-4EF8-90FF-F2103410BFCC}" dt="2024-09-15T23:37:32.697" v="589" actId="1076"/>
        <pc:sldMkLst>
          <pc:docMk/>
          <pc:sldMk cId="2267764470" sldId="311"/>
        </pc:sldMkLst>
        <pc:picChg chg="add mod">
          <ac:chgData name="sahdev ghorela" userId="aab1b882d8501027" providerId="LiveId" clId="{FDA92104-3A99-4EF8-90FF-F2103410BFCC}" dt="2024-09-15T23:37:32.697" v="589" actId="1076"/>
          <ac:picMkLst>
            <pc:docMk/>
            <pc:sldMk cId="2267764470" sldId="311"/>
            <ac:picMk id="4" creationId="{5E74BE70-659D-27E1-02D2-CDCDEB48E857}"/>
          </ac:picMkLst>
        </pc:picChg>
        <pc:picChg chg="del">
          <ac:chgData name="sahdev ghorela" userId="aab1b882d8501027" providerId="LiveId" clId="{FDA92104-3A99-4EF8-90FF-F2103410BFCC}" dt="2024-09-15T23:37:25.352" v="585" actId="478"/>
          <ac:picMkLst>
            <pc:docMk/>
            <pc:sldMk cId="2267764470" sldId="311"/>
            <ac:picMk id="5" creationId="{5F54B175-7445-0A58-38E1-36983F44FE3C}"/>
          </ac:picMkLst>
        </pc:picChg>
      </pc:sldChg>
      <pc:sldChg chg="addSp delSp modSp add mod">
        <pc:chgData name="sahdev ghorela" userId="aab1b882d8501027" providerId="LiveId" clId="{FDA92104-3A99-4EF8-90FF-F2103410BFCC}" dt="2024-09-15T23:57:02.461" v="608" actId="1076"/>
        <pc:sldMkLst>
          <pc:docMk/>
          <pc:sldMk cId="158876524" sldId="312"/>
        </pc:sldMkLst>
        <pc:spChg chg="mod">
          <ac:chgData name="sahdev ghorela" userId="aab1b882d8501027" providerId="LiveId" clId="{FDA92104-3A99-4EF8-90FF-F2103410BFCC}" dt="2024-09-15T23:56:54.661" v="605" actId="313"/>
          <ac:spMkLst>
            <pc:docMk/>
            <pc:sldMk cId="158876524" sldId="312"/>
            <ac:spMk id="2" creationId="{25D9C99A-0556-D69A-80CE-A5A479ED06E1}"/>
          </ac:spMkLst>
        </pc:spChg>
        <pc:picChg chg="del">
          <ac:chgData name="sahdev ghorela" userId="aab1b882d8501027" providerId="LiveId" clId="{FDA92104-3A99-4EF8-90FF-F2103410BFCC}" dt="2024-09-15T23:37:38.459" v="591" actId="478"/>
          <ac:picMkLst>
            <pc:docMk/>
            <pc:sldMk cId="158876524" sldId="312"/>
            <ac:picMk id="4" creationId="{5E74BE70-659D-27E1-02D2-CDCDEB48E857}"/>
          </ac:picMkLst>
        </pc:picChg>
        <pc:picChg chg="add mod">
          <ac:chgData name="sahdev ghorela" userId="aab1b882d8501027" providerId="LiveId" clId="{FDA92104-3A99-4EF8-90FF-F2103410BFCC}" dt="2024-09-15T23:57:02.461" v="608" actId="1076"/>
          <ac:picMkLst>
            <pc:docMk/>
            <pc:sldMk cId="158876524" sldId="312"/>
            <ac:picMk id="5" creationId="{5AA531C5-A94F-D2D6-3B08-F1A3A96EFB04}"/>
          </ac:picMkLst>
        </pc:picChg>
      </pc:sldChg>
      <pc:sldChg chg="addSp delSp modSp add mod">
        <pc:chgData name="sahdev ghorela" userId="aab1b882d8501027" providerId="LiveId" clId="{FDA92104-3A99-4EF8-90FF-F2103410BFCC}" dt="2024-09-15T23:57:55.472" v="613" actId="1076"/>
        <pc:sldMkLst>
          <pc:docMk/>
          <pc:sldMk cId="137358901" sldId="313"/>
        </pc:sldMkLst>
        <pc:picChg chg="add mod">
          <ac:chgData name="sahdev ghorela" userId="aab1b882d8501027" providerId="LiveId" clId="{FDA92104-3A99-4EF8-90FF-F2103410BFCC}" dt="2024-09-15T23:57:55.472" v="613" actId="1076"/>
          <ac:picMkLst>
            <pc:docMk/>
            <pc:sldMk cId="137358901" sldId="313"/>
            <ac:picMk id="4" creationId="{BFAFA5BD-8A3D-8FA2-411E-E0195CAEE761}"/>
          </ac:picMkLst>
        </pc:picChg>
        <pc:picChg chg="del">
          <ac:chgData name="sahdev ghorela" userId="aab1b882d8501027" providerId="LiveId" clId="{FDA92104-3A99-4EF8-90FF-F2103410BFCC}" dt="2024-09-15T23:57:37.047" v="610" actId="478"/>
          <ac:picMkLst>
            <pc:docMk/>
            <pc:sldMk cId="137358901" sldId="313"/>
            <ac:picMk id="5" creationId="{5AA531C5-A94F-D2D6-3B08-F1A3A96EFB04}"/>
          </ac:picMkLst>
        </pc:picChg>
      </pc:sldChg>
      <pc:sldChg chg="addSp delSp modSp add mod">
        <pc:chgData name="sahdev ghorela" userId="aab1b882d8501027" providerId="LiveId" clId="{FDA92104-3A99-4EF8-90FF-F2103410BFCC}" dt="2024-09-15T23:58:16.781" v="618" actId="1076"/>
        <pc:sldMkLst>
          <pc:docMk/>
          <pc:sldMk cId="3336285933" sldId="314"/>
        </pc:sldMkLst>
        <pc:picChg chg="del">
          <ac:chgData name="sahdev ghorela" userId="aab1b882d8501027" providerId="LiveId" clId="{FDA92104-3A99-4EF8-90FF-F2103410BFCC}" dt="2024-09-15T23:58:00.500" v="615" actId="478"/>
          <ac:picMkLst>
            <pc:docMk/>
            <pc:sldMk cId="3336285933" sldId="314"/>
            <ac:picMk id="4" creationId="{BFAFA5BD-8A3D-8FA2-411E-E0195CAEE761}"/>
          </ac:picMkLst>
        </pc:picChg>
        <pc:picChg chg="add mod">
          <ac:chgData name="sahdev ghorela" userId="aab1b882d8501027" providerId="LiveId" clId="{FDA92104-3A99-4EF8-90FF-F2103410BFCC}" dt="2024-09-15T23:58:16.781" v="618" actId="1076"/>
          <ac:picMkLst>
            <pc:docMk/>
            <pc:sldMk cId="3336285933" sldId="314"/>
            <ac:picMk id="5" creationId="{D7D7726F-4850-A654-7098-1A7745CEEC64}"/>
          </ac:picMkLst>
        </pc:picChg>
      </pc:sldChg>
      <pc:sldChg chg="addSp delSp modSp add mod">
        <pc:chgData name="sahdev ghorela" userId="aab1b882d8501027" providerId="LiveId" clId="{FDA92104-3A99-4EF8-90FF-F2103410BFCC}" dt="2024-09-15T23:58:42.469" v="623" actId="1076"/>
        <pc:sldMkLst>
          <pc:docMk/>
          <pc:sldMk cId="2554182419" sldId="315"/>
        </pc:sldMkLst>
        <pc:picChg chg="add mod">
          <ac:chgData name="sahdev ghorela" userId="aab1b882d8501027" providerId="LiveId" clId="{FDA92104-3A99-4EF8-90FF-F2103410BFCC}" dt="2024-09-15T23:58:42.469" v="623" actId="1076"/>
          <ac:picMkLst>
            <pc:docMk/>
            <pc:sldMk cId="2554182419" sldId="315"/>
            <ac:picMk id="4" creationId="{303025A4-96C8-B1CE-F817-2BF6B166575A}"/>
          </ac:picMkLst>
        </pc:picChg>
        <pc:picChg chg="del">
          <ac:chgData name="sahdev ghorela" userId="aab1b882d8501027" providerId="LiveId" clId="{FDA92104-3A99-4EF8-90FF-F2103410BFCC}" dt="2024-09-15T23:58:20.812" v="620" actId="478"/>
          <ac:picMkLst>
            <pc:docMk/>
            <pc:sldMk cId="2554182419" sldId="315"/>
            <ac:picMk id="5" creationId="{D7D7726F-4850-A654-7098-1A7745CEEC64}"/>
          </ac:picMkLst>
        </pc:picChg>
      </pc:sldChg>
      <pc:sldChg chg="addSp delSp modSp add mod">
        <pc:chgData name="sahdev ghorela" userId="aab1b882d8501027" providerId="LiveId" clId="{FDA92104-3A99-4EF8-90FF-F2103410BFCC}" dt="2024-09-15T23:59:37.782" v="630" actId="14100"/>
        <pc:sldMkLst>
          <pc:docMk/>
          <pc:sldMk cId="4219863633" sldId="316"/>
        </pc:sldMkLst>
        <pc:picChg chg="del">
          <ac:chgData name="sahdev ghorela" userId="aab1b882d8501027" providerId="LiveId" clId="{FDA92104-3A99-4EF8-90FF-F2103410BFCC}" dt="2024-09-15T23:58:46.451" v="625" actId="478"/>
          <ac:picMkLst>
            <pc:docMk/>
            <pc:sldMk cId="4219863633" sldId="316"/>
            <ac:picMk id="4" creationId="{303025A4-96C8-B1CE-F817-2BF6B166575A}"/>
          </ac:picMkLst>
        </pc:picChg>
        <pc:picChg chg="add mod">
          <ac:chgData name="sahdev ghorela" userId="aab1b882d8501027" providerId="LiveId" clId="{FDA92104-3A99-4EF8-90FF-F2103410BFCC}" dt="2024-09-15T23:59:20.163" v="627" actId="1076"/>
          <ac:picMkLst>
            <pc:docMk/>
            <pc:sldMk cId="4219863633" sldId="316"/>
            <ac:picMk id="5" creationId="{CF8A7603-9D31-23D4-BDA5-8FF269EBC5D0}"/>
          </ac:picMkLst>
        </pc:picChg>
        <pc:picChg chg="add mod">
          <ac:chgData name="sahdev ghorela" userId="aab1b882d8501027" providerId="LiveId" clId="{FDA92104-3A99-4EF8-90FF-F2103410BFCC}" dt="2024-09-15T23:59:37.782" v="630" actId="14100"/>
          <ac:picMkLst>
            <pc:docMk/>
            <pc:sldMk cId="4219863633" sldId="316"/>
            <ac:picMk id="7" creationId="{E2DA34E9-007C-F128-4A90-095CD1F337A5}"/>
          </ac:picMkLst>
        </pc:picChg>
      </pc:sldChg>
      <pc:sldChg chg="addSp delSp modSp add mod">
        <pc:chgData name="sahdev ghorela" userId="aab1b882d8501027" providerId="LiveId" clId="{FDA92104-3A99-4EF8-90FF-F2103410BFCC}" dt="2024-09-16T00:00:02.244" v="636" actId="1076"/>
        <pc:sldMkLst>
          <pc:docMk/>
          <pc:sldMk cId="369049187" sldId="317"/>
        </pc:sldMkLst>
        <pc:picChg chg="add mod">
          <ac:chgData name="sahdev ghorela" userId="aab1b882d8501027" providerId="LiveId" clId="{FDA92104-3A99-4EF8-90FF-F2103410BFCC}" dt="2024-09-16T00:00:02.244" v="636" actId="1076"/>
          <ac:picMkLst>
            <pc:docMk/>
            <pc:sldMk cId="369049187" sldId="317"/>
            <ac:picMk id="4" creationId="{324C8838-673B-0985-7448-37F298DB10BC}"/>
          </ac:picMkLst>
        </pc:picChg>
        <pc:picChg chg="del">
          <ac:chgData name="sahdev ghorela" userId="aab1b882d8501027" providerId="LiveId" clId="{FDA92104-3A99-4EF8-90FF-F2103410BFCC}" dt="2024-09-15T23:59:46.626" v="633" actId="478"/>
          <ac:picMkLst>
            <pc:docMk/>
            <pc:sldMk cId="369049187" sldId="317"/>
            <ac:picMk id="5" creationId="{CF8A7603-9D31-23D4-BDA5-8FF269EBC5D0}"/>
          </ac:picMkLst>
        </pc:picChg>
        <pc:picChg chg="del">
          <ac:chgData name="sahdev ghorela" userId="aab1b882d8501027" providerId="LiveId" clId="{FDA92104-3A99-4EF8-90FF-F2103410BFCC}" dt="2024-09-15T23:59:45.277" v="632" actId="478"/>
          <ac:picMkLst>
            <pc:docMk/>
            <pc:sldMk cId="369049187" sldId="317"/>
            <ac:picMk id="7" creationId="{E2DA34E9-007C-F128-4A90-095CD1F337A5}"/>
          </ac:picMkLst>
        </pc:picChg>
      </pc:sldChg>
      <pc:sldChg chg="addSp delSp modSp add mod">
        <pc:chgData name="sahdev ghorela" userId="aab1b882d8501027" providerId="LiveId" clId="{FDA92104-3A99-4EF8-90FF-F2103410BFCC}" dt="2024-09-16T00:00:43.993" v="644" actId="14100"/>
        <pc:sldMkLst>
          <pc:docMk/>
          <pc:sldMk cId="2011390698" sldId="318"/>
        </pc:sldMkLst>
        <pc:picChg chg="del">
          <ac:chgData name="sahdev ghorela" userId="aab1b882d8501027" providerId="LiveId" clId="{FDA92104-3A99-4EF8-90FF-F2103410BFCC}" dt="2024-09-16T00:00:05.851" v="638" actId="478"/>
          <ac:picMkLst>
            <pc:docMk/>
            <pc:sldMk cId="2011390698" sldId="318"/>
            <ac:picMk id="4" creationId="{324C8838-673B-0985-7448-37F298DB10BC}"/>
          </ac:picMkLst>
        </pc:picChg>
        <pc:picChg chg="add mod">
          <ac:chgData name="sahdev ghorela" userId="aab1b882d8501027" providerId="LiveId" clId="{FDA92104-3A99-4EF8-90FF-F2103410BFCC}" dt="2024-09-16T00:00:24.866" v="641" actId="14100"/>
          <ac:picMkLst>
            <pc:docMk/>
            <pc:sldMk cId="2011390698" sldId="318"/>
            <ac:picMk id="5" creationId="{06F35473-3B47-B56C-5803-4E52C2D231E5}"/>
          </ac:picMkLst>
        </pc:picChg>
        <pc:picChg chg="add mod">
          <ac:chgData name="sahdev ghorela" userId="aab1b882d8501027" providerId="LiveId" clId="{FDA92104-3A99-4EF8-90FF-F2103410BFCC}" dt="2024-09-16T00:00:43.993" v="644" actId="14100"/>
          <ac:picMkLst>
            <pc:docMk/>
            <pc:sldMk cId="2011390698" sldId="318"/>
            <ac:picMk id="7" creationId="{B1412981-5F9D-B750-A846-DF8DA3567F89}"/>
          </ac:picMkLst>
        </pc:picChg>
      </pc:sldChg>
      <pc:sldChg chg="addSp delSp modSp add mod">
        <pc:chgData name="sahdev ghorela" userId="aab1b882d8501027" providerId="LiveId" clId="{FDA92104-3A99-4EF8-90FF-F2103410BFCC}" dt="2024-09-16T00:01:33.584" v="651" actId="14100"/>
        <pc:sldMkLst>
          <pc:docMk/>
          <pc:sldMk cId="858595060" sldId="319"/>
        </pc:sldMkLst>
        <pc:picChg chg="add mod">
          <ac:chgData name="sahdev ghorela" userId="aab1b882d8501027" providerId="LiveId" clId="{FDA92104-3A99-4EF8-90FF-F2103410BFCC}" dt="2024-09-16T00:01:33.584" v="651" actId="14100"/>
          <ac:picMkLst>
            <pc:docMk/>
            <pc:sldMk cId="858595060" sldId="319"/>
            <ac:picMk id="4" creationId="{ABC113CF-AB02-2E9F-1A43-B23E2DE54264}"/>
          </ac:picMkLst>
        </pc:picChg>
        <pc:picChg chg="del">
          <ac:chgData name="sahdev ghorela" userId="aab1b882d8501027" providerId="LiveId" clId="{FDA92104-3A99-4EF8-90FF-F2103410BFCC}" dt="2024-09-16T00:00:50.586" v="647" actId="478"/>
          <ac:picMkLst>
            <pc:docMk/>
            <pc:sldMk cId="858595060" sldId="319"/>
            <ac:picMk id="5" creationId="{06F35473-3B47-B56C-5803-4E52C2D231E5}"/>
          </ac:picMkLst>
        </pc:picChg>
        <pc:picChg chg="del">
          <ac:chgData name="sahdev ghorela" userId="aab1b882d8501027" providerId="LiveId" clId="{FDA92104-3A99-4EF8-90FF-F2103410BFCC}" dt="2024-09-16T00:00:49.040" v="646" actId="478"/>
          <ac:picMkLst>
            <pc:docMk/>
            <pc:sldMk cId="858595060" sldId="319"/>
            <ac:picMk id="7" creationId="{B1412981-5F9D-B750-A846-DF8DA3567F89}"/>
          </ac:picMkLst>
        </pc:picChg>
      </pc:sldChg>
      <pc:sldChg chg="addSp delSp modSp add del mod">
        <pc:chgData name="sahdev ghorela" userId="aab1b882d8501027" providerId="LiveId" clId="{FDA92104-3A99-4EF8-90FF-F2103410BFCC}" dt="2024-09-20T16:58:30.332" v="1060" actId="47"/>
        <pc:sldMkLst>
          <pc:docMk/>
          <pc:sldMk cId="4154996566" sldId="320"/>
        </pc:sldMkLst>
        <pc:spChg chg="mod">
          <ac:chgData name="sahdev ghorela" userId="aab1b882d8501027" providerId="LiveId" clId="{FDA92104-3A99-4EF8-90FF-F2103410BFCC}" dt="2024-09-16T00:04:19.541" v="666" actId="20577"/>
          <ac:spMkLst>
            <pc:docMk/>
            <pc:sldMk cId="4154996566" sldId="320"/>
            <ac:spMk id="2" creationId="{25D9C99A-0556-D69A-80CE-A5A479ED06E1}"/>
          </ac:spMkLst>
        </pc:spChg>
        <pc:picChg chg="del">
          <ac:chgData name="sahdev ghorela" userId="aab1b882d8501027" providerId="LiveId" clId="{FDA92104-3A99-4EF8-90FF-F2103410BFCC}" dt="2024-09-16T00:04:21.568" v="667" actId="478"/>
          <ac:picMkLst>
            <pc:docMk/>
            <pc:sldMk cId="4154996566" sldId="320"/>
            <ac:picMk id="4" creationId="{ABC113CF-AB02-2E9F-1A43-B23E2DE54264}"/>
          </ac:picMkLst>
        </pc:picChg>
        <pc:picChg chg="add mod">
          <ac:chgData name="sahdev ghorela" userId="aab1b882d8501027" providerId="LiveId" clId="{FDA92104-3A99-4EF8-90FF-F2103410BFCC}" dt="2024-09-16T00:04:40.926" v="670" actId="1076"/>
          <ac:picMkLst>
            <pc:docMk/>
            <pc:sldMk cId="4154996566" sldId="320"/>
            <ac:picMk id="5" creationId="{D41AFF64-E91C-80A5-945A-AB6C6F90978F}"/>
          </ac:picMkLst>
        </pc:picChg>
      </pc:sldChg>
      <pc:sldChg chg="addSp delSp modSp add mod">
        <pc:chgData name="sahdev ghorela" userId="aab1b882d8501027" providerId="LiveId" clId="{FDA92104-3A99-4EF8-90FF-F2103410BFCC}" dt="2024-09-16T16:33:05.910" v="694" actId="14100"/>
        <pc:sldMkLst>
          <pc:docMk/>
          <pc:sldMk cId="2566218381" sldId="321"/>
        </pc:sldMkLst>
        <pc:spChg chg="mod">
          <ac:chgData name="sahdev ghorela" userId="aab1b882d8501027" providerId="LiveId" clId="{FDA92104-3A99-4EF8-90FF-F2103410BFCC}" dt="2024-09-16T16:32:56.119" v="689" actId="20577"/>
          <ac:spMkLst>
            <pc:docMk/>
            <pc:sldMk cId="2566218381" sldId="321"/>
            <ac:spMk id="2" creationId="{25D9C99A-0556-D69A-80CE-A5A479ED06E1}"/>
          </ac:spMkLst>
        </pc:spChg>
        <pc:picChg chg="add mod">
          <ac:chgData name="sahdev ghorela" userId="aab1b882d8501027" providerId="LiveId" clId="{FDA92104-3A99-4EF8-90FF-F2103410BFCC}" dt="2024-09-16T16:33:05.910" v="694" actId="14100"/>
          <ac:picMkLst>
            <pc:docMk/>
            <pc:sldMk cId="2566218381" sldId="321"/>
            <ac:picMk id="4" creationId="{CED11556-76A3-99DF-4993-64807C8C7C0C}"/>
          </ac:picMkLst>
        </pc:picChg>
        <pc:picChg chg="del">
          <ac:chgData name="sahdev ghorela" userId="aab1b882d8501027" providerId="LiveId" clId="{FDA92104-3A99-4EF8-90FF-F2103410BFCC}" dt="2024-09-16T16:32:58.262" v="690" actId="478"/>
          <ac:picMkLst>
            <pc:docMk/>
            <pc:sldMk cId="2566218381" sldId="321"/>
            <ac:picMk id="5" creationId="{D41AFF64-E91C-80A5-945A-AB6C6F90978F}"/>
          </ac:picMkLst>
        </pc:picChg>
      </pc:sldChg>
      <pc:sldChg chg="addSp delSp modSp add mod">
        <pc:chgData name="sahdev ghorela" userId="aab1b882d8501027" providerId="LiveId" clId="{FDA92104-3A99-4EF8-90FF-F2103410BFCC}" dt="2024-09-16T16:33:29.781" v="699" actId="1076"/>
        <pc:sldMkLst>
          <pc:docMk/>
          <pc:sldMk cId="2114846009" sldId="322"/>
        </pc:sldMkLst>
        <pc:picChg chg="del">
          <ac:chgData name="sahdev ghorela" userId="aab1b882d8501027" providerId="LiveId" clId="{FDA92104-3A99-4EF8-90FF-F2103410BFCC}" dt="2024-09-16T16:33:10.543" v="696" actId="478"/>
          <ac:picMkLst>
            <pc:docMk/>
            <pc:sldMk cId="2114846009" sldId="322"/>
            <ac:picMk id="4" creationId="{CED11556-76A3-99DF-4993-64807C8C7C0C}"/>
          </ac:picMkLst>
        </pc:picChg>
        <pc:picChg chg="add mod">
          <ac:chgData name="sahdev ghorela" userId="aab1b882d8501027" providerId="LiveId" clId="{FDA92104-3A99-4EF8-90FF-F2103410BFCC}" dt="2024-09-16T16:33:29.781" v="699" actId="1076"/>
          <ac:picMkLst>
            <pc:docMk/>
            <pc:sldMk cId="2114846009" sldId="322"/>
            <ac:picMk id="5" creationId="{853A2B67-C6EA-91E5-02DD-F5C0AD9C6D15}"/>
          </ac:picMkLst>
        </pc:picChg>
      </pc:sldChg>
      <pc:sldChg chg="addSp delSp modSp add mod">
        <pc:chgData name="sahdev ghorela" userId="aab1b882d8501027" providerId="LiveId" clId="{FDA92104-3A99-4EF8-90FF-F2103410BFCC}" dt="2024-09-16T16:33:54.295" v="705" actId="14100"/>
        <pc:sldMkLst>
          <pc:docMk/>
          <pc:sldMk cId="3018435834" sldId="323"/>
        </pc:sldMkLst>
        <pc:picChg chg="add mod">
          <ac:chgData name="sahdev ghorela" userId="aab1b882d8501027" providerId="LiveId" clId="{FDA92104-3A99-4EF8-90FF-F2103410BFCC}" dt="2024-09-16T16:33:54.295" v="705" actId="14100"/>
          <ac:picMkLst>
            <pc:docMk/>
            <pc:sldMk cId="3018435834" sldId="323"/>
            <ac:picMk id="4" creationId="{33B3B32B-900C-F547-081F-23AF40147D66}"/>
          </ac:picMkLst>
        </pc:picChg>
        <pc:picChg chg="del">
          <ac:chgData name="sahdev ghorela" userId="aab1b882d8501027" providerId="LiveId" clId="{FDA92104-3A99-4EF8-90FF-F2103410BFCC}" dt="2024-09-16T16:33:33.575" v="701" actId="478"/>
          <ac:picMkLst>
            <pc:docMk/>
            <pc:sldMk cId="3018435834" sldId="323"/>
            <ac:picMk id="5" creationId="{853A2B67-C6EA-91E5-02DD-F5C0AD9C6D15}"/>
          </ac:picMkLst>
        </pc:picChg>
      </pc:sldChg>
      <pc:sldChg chg="addSp delSp modSp add mod">
        <pc:chgData name="sahdev ghorela" userId="aab1b882d8501027" providerId="LiveId" clId="{FDA92104-3A99-4EF8-90FF-F2103410BFCC}" dt="2024-09-16T16:34:15.668" v="710" actId="1076"/>
        <pc:sldMkLst>
          <pc:docMk/>
          <pc:sldMk cId="2996290530" sldId="324"/>
        </pc:sldMkLst>
        <pc:picChg chg="del">
          <ac:chgData name="sahdev ghorela" userId="aab1b882d8501027" providerId="LiveId" clId="{FDA92104-3A99-4EF8-90FF-F2103410BFCC}" dt="2024-09-16T16:33:57.974" v="707" actId="478"/>
          <ac:picMkLst>
            <pc:docMk/>
            <pc:sldMk cId="2996290530" sldId="324"/>
            <ac:picMk id="4" creationId="{33B3B32B-900C-F547-081F-23AF40147D66}"/>
          </ac:picMkLst>
        </pc:picChg>
        <pc:picChg chg="add mod">
          <ac:chgData name="sahdev ghorela" userId="aab1b882d8501027" providerId="LiveId" clId="{FDA92104-3A99-4EF8-90FF-F2103410BFCC}" dt="2024-09-16T16:34:15.668" v="710" actId="1076"/>
          <ac:picMkLst>
            <pc:docMk/>
            <pc:sldMk cId="2996290530" sldId="324"/>
            <ac:picMk id="5" creationId="{5D2DD372-1789-9462-14F9-13EB0F8572AB}"/>
          </ac:picMkLst>
        </pc:picChg>
      </pc:sldChg>
      <pc:sldChg chg="addSp delSp modSp add mod">
        <pc:chgData name="sahdev ghorela" userId="aab1b882d8501027" providerId="LiveId" clId="{FDA92104-3A99-4EF8-90FF-F2103410BFCC}" dt="2024-09-16T16:36:57.665" v="719" actId="14100"/>
        <pc:sldMkLst>
          <pc:docMk/>
          <pc:sldMk cId="772772025" sldId="325"/>
        </pc:sldMkLst>
        <pc:picChg chg="add mod">
          <ac:chgData name="sahdev ghorela" userId="aab1b882d8501027" providerId="LiveId" clId="{FDA92104-3A99-4EF8-90FF-F2103410BFCC}" dt="2024-09-16T16:36:57.665" v="719" actId="14100"/>
          <ac:picMkLst>
            <pc:docMk/>
            <pc:sldMk cId="772772025" sldId="325"/>
            <ac:picMk id="4" creationId="{CE0D3190-BFDF-0D9E-DA75-39DC24B7690D}"/>
          </ac:picMkLst>
        </pc:picChg>
        <pc:picChg chg="del">
          <ac:chgData name="sahdev ghorela" userId="aab1b882d8501027" providerId="LiveId" clId="{FDA92104-3A99-4EF8-90FF-F2103410BFCC}" dt="2024-09-16T16:34:19.480" v="712" actId="478"/>
          <ac:picMkLst>
            <pc:docMk/>
            <pc:sldMk cId="772772025" sldId="325"/>
            <ac:picMk id="5" creationId="{5D2DD372-1789-9462-14F9-13EB0F8572AB}"/>
          </ac:picMkLst>
        </pc:picChg>
      </pc:sldChg>
      <pc:sldChg chg="addSp delSp modSp add mod">
        <pc:chgData name="sahdev ghorela" userId="aab1b882d8501027" providerId="LiveId" clId="{FDA92104-3A99-4EF8-90FF-F2103410BFCC}" dt="2024-09-16T16:37:29.838" v="725" actId="14100"/>
        <pc:sldMkLst>
          <pc:docMk/>
          <pc:sldMk cId="1167234864" sldId="326"/>
        </pc:sldMkLst>
        <pc:picChg chg="del">
          <ac:chgData name="sahdev ghorela" userId="aab1b882d8501027" providerId="LiveId" clId="{FDA92104-3A99-4EF8-90FF-F2103410BFCC}" dt="2024-09-16T16:37:08.373" v="721" actId="478"/>
          <ac:picMkLst>
            <pc:docMk/>
            <pc:sldMk cId="1167234864" sldId="326"/>
            <ac:picMk id="4" creationId="{CE0D3190-BFDF-0D9E-DA75-39DC24B7690D}"/>
          </ac:picMkLst>
        </pc:picChg>
        <pc:picChg chg="add mod">
          <ac:chgData name="sahdev ghorela" userId="aab1b882d8501027" providerId="LiveId" clId="{FDA92104-3A99-4EF8-90FF-F2103410BFCC}" dt="2024-09-16T16:37:29.838" v="725" actId="14100"/>
          <ac:picMkLst>
            <pc:docMk/>
            <pc:sldMk cId="1167234864" sldId="326"/>
            <ac:picMk id="5" creationId="{F4CCA342-B5AF-5CBB-FD34-271B75B73A8C}"/>
          </ac:picMkLst>
        </pc:picChg>
      </pc:sldChg>
      <pc:sldChg chg="addSp delSp modSp add mod">
        <pc:chgData name="sahdev ghorela" userId="aab1b882d8501027" providerId="LiveId" clId="{FDA92104-3A99-4EF8-90FF-F2103410BFCC}" dt="2024-09-16T16:38:12.385" v="739" actId="20577"/>
        <pc:sldMkLst>
          <pc:docMk/>
          <pc:sldMk cId="1014015505" sldId="327"/>
        </pc:sldMkLst>
        <pc:spChg chg="mod">
          <ac:chgData name="sahdev ghorela" userId="aab1b882d8501027" providerId="LiveId" clId="{FDA92104-3A99-4EF8-90FF-F2103410BFCC}" dt="2024-09-16T16:38:12.385" v="739" actId="20577"/>
          <ac:spMkLst>
            <pc:docMk/>
            <pc:sldMk cId="1014015505" sldId="327"/>
            <ac:spMk id="2" creationId="{25D9C99A-0556-D69A-80CE-A5A479ED06E1}"/>
          </ac:spMkLst>
        </pc:spChg>
        <pc:picChg chg="add mod">
          <ac:chgData name="sahdev ghorela" userId="aab1b882d8501027" providerId="LiveId" clId="{FDA92104-3A99-4EF8-90FF-F2103410BFCC}" dt="2024-09-16T16:38:08.506" v="730" actId="1076"/>
          <ac:picMkLst>
            <pc:docMk/>
            <pc:sldMk cId="1014015505" sldId="327"/>
            <ac:picMk id="4" creationId="{1B370C62-5D11-ABF0-B0CF-1D67636D97E0}"/>
          </ac:picMkLst>
        </pc:picChg>
        <pc:picChg chg="del">
          <ac:chgData name="sahdev ghorela" userId="aab1b882d8501027" providerId="LiveId" clId="{FDA92104-3A99-4EF8-90FF-F2103410BFCC}" dt="2024-09-16T16:37:43.526" v="727" actId="478"/>
          <ac:picMkLst>
            <pc:docMk/>
            <pc:sldMk cId="1014015505" sldId="327"/>
            <ac:picMk id="5" creationId="{F4CCA342-B5AF-5CBB-FD34-271B75B73A8C}"/>
          </ac:picMkLst>
        </pc:picChg>
      </pc:sldChg>
      <pc:sldChg chg="addSp delSp modSp add mod">
        <pc:chgData name="sahdev ghorela" userId="aab1b882d8501027" providerId="LiveId" clId="{FDA92104-3A99-4EF8-90FF-F2103410BFCC}" dt="2024-09-17T15:18:17.578" v="749" actId="1076"/>
        <pc:sldMkLst>
          <pc:docMk/>
          <pc:sldMk cId="2479480836" sldId="328"/>
        </pc:sldMkLst>
        <pc:spChg chg="mod">
          <ac:chgData name="sahdev ghorela" userId="aab1b882d8501027" providerId="LiveId" clId="{FDA92104-3A99-4EF8-90FF-F2103410BFCC}" dt="2024-09-17T14:40:37.705" v="746" actId="20577"/>
          <ac:spMkLst>
            <pc:docMk/>
            <pc:sldMk cId="2479480836" sldId="328"/>
            <ac:spMk id="2" creationId="{25D9C99A-0556-D69A-80CE-A5A479ED06E1}"/>
          </ac:spMkLst>
        </pc:spChg>
        <pc:picChg chg="del">
          <ac:chgData name="sahdev ghorela" userId="aab1b882d8501027" providerId="LiveId" clId="{FDA92104-3A99-4EF8-90FF-F2103410BFCC}" dt="2024-09-17T14:40:33.106" v="741" actId="478"/>
          <ac:picMkLst>
            <pc:docMk/>
            <pc:sldMk cId="2479480836" sldId="328"/>
            <ac:picMk id="4" creationId="{1B370C62-5D11-ABF0-B0CF-1D67636D97E0}"/>
          </ac:picMkLst>
        </pc:picChg>
        <pc:picChg chg="add mod">
          <ac:chgData name="sahdev ghorela" userId="aab1b882d8501027" providerId="LiveId" clId="{FDA92104-3A99-4EF8-90FF-F2103410BFCC}" dt="2024-09-17T15:18:17.578" v="749" actId="1076"/>
          <ac:picMkLst>
            <pc:docMk/>
            <pc:sldMk cId="2479480836" sldId="328"/>
            <ac:picMk id="5" creationId="{E0664903-B1B1-B551-6D51-F09F91F6C323}"/>
          </ac:picMkLst>
        </pc:picChg>
      </pc:sldChg>
      <pc:sldChg chg="addSp delSp modSp add mod">
        <pc:chgData name="sahdev ghorela" userId="aab1b882d8501027" providerId="LiveId" clId="{FDA92104-3A99-4EF8-90FF-F2103410BFCC}" dt="2024-09-17T15:19:16.637" v="754" actId="1076"/>
        <pc:sldMkLst>
          <pc:docMk/>
          <pc:sldMk cId="2142885422" sldId="329"/>
        </pc:sldMkLst>
        <pc:picChg chg="add mod">
          <ac:chgData name="sahdev ghorela" userId="aab1b882d8501027" providerId="LiveId" clId="{FDA92104-3A99-4EF8-90FF-F2103410BFCC}" dt="2024-09-17T15:19:16.637" v="754" actId="1076"/>
          <ac:picMkLst>
            <pc:docMk/>
            <pc:sldMk cId="2142885422" sldId="329"/>
            <ac:picMk id="4" creationId="{9CC36716-65E1-4132-4094-F3B7FDABB267}"/>
          </ac:picMkLst>
        </pc:picChg>
        <pc:picChg chg="del">
          <ac:chgData name="sahdev ghorela" userId="aab1b882d8501027" providerId="LiveId" clId="{FDA92104-3A99-4EF8-90FF-F2103410BFCC}" dt="2024-09-17T15:18:23.066" v="751" actId="478"/>
          <ac:picMkLst>
            <pc:docMk/>
            <pc:sldMk cId="2142885422" sldId="329"/>
            <ac:picMk id="5" creationId="{E0664903-B1B1-B551-6D51-F09F91F6C323}"/>
          </ac:picMkLst>
        </pc:picChg>
      </pc:sldChg>
      <pc:sldChg chg="addSp delSp modSp add mod">
        <pc:chgData name="sahdev ghorela" userId="aab1b882d8501027" providerId="LiveId" clId="{FDA92104-3A99-4EF8-90FF-F2103410BFCC}" dt="2024-09-17T15:24:33.119" v="760" actId="1076"/>
        <pc:sldMkLst>
          <pc:docMk/>
          <pc:sldMk cId="1250152544" sldId="330"/>
        </pc:sldMkLst>
        <pc:picChg chg="del">
          <ac:chgData name="sahdev ghorela" userId="aab1b882d8501027" providerId="LiveId" clId="{FDA92104-3A99-4EF8-90FF-F2103410BFCC}" dt="2024-09-17T15:19:20.311" v="756" actId="478"/>
          <ac:picMkLst>
            <pc:docMk/>
            <pc:sldMk cId="1250152544" sldId="330"/>
            <ac:picMk id="4" creationId="{9CC36716-65E1-4132-4094-F3B7FDABB267}"/>
          </ac:picMkLst>
        </pc:picChg>
        <pc:picChg chg="add mod">
          <ac:chgData name="sahdev ghorela" userId="aab1b882d8501027" providerId="LiveId" clId="{FDA92104-3A99-4EF8-90FF-F2103410BFCC}" dt="2024-09-17T15:24:33.119" v="760" actId="1076"/>
          <ac:picMkLst>
            <pc:docMk/>
            <pc:sldMk cId="1250152544" sldId="330"/>
            <ac:picMk id="5" creationId="{FD9E0039-4C34-3A69-0452-60FCAC0F22E5}"/>
          </ac:picMkLst>
        </pc:picChg>
      </pc:sldChg>
      <pc:sldChg chg="addSp delSp modSp add mod">
        <pc:chgData name="sahdev ghorela" userId="aab1b882d8501027" providerId="LiveId" clId="{FDA92104-3A99-4EF8-90FF-F2103410BFCC}" dt="2024-09-17T15:24:59.693" v="765" actId="1076"/>
        <pc:sldMkLst>
          <pc:docMk/>
          <pc:sldMk cId="3541849872" sldId="331"/>
        </pc:sldMkLst>
        <pc:picChg chg="add mod">
          <ac:chgData name="sahdev ghorela" userId="aab1b882d8501027" providerId="LiveId" clId="{FDA92104-3A99-4EF8-90FF-F2103410BFCC}" dt="2024-09-17T15:24:59.693" v="765" actId="1076"/>
          <ac:picMkLst>
            <pc:docMk/>
            <pc:sldMk cId="3541849872" sldId="331"/>
            <ac:picMk id="4" creationId="{B978CFA4-CEC3-DECE-9B83-955A3296B93D}"/>
          </ac:picMkLst>
        </pc:picChg>
        <pc:picChg chg="del">
          <ac:chgData name="sahdev ghorela" userId="aab1b882d8501027" providerId="LiveId" clId="{FDA92104-3A99-4EF8-90FF-F2103410BFCC}" dt="2024-09-17T15:24:37.148" v="762" actId="478"/>
          <ac:picMkLst>
            <pc:docMk/>
            <pc:sldMk cId="3541849872" sldId="331"/>
            <ac:picMk id="5" creationId="{FD9E0039-4C34-3A69-0452-60FCAC0F22E5}"/>
          </ac:picMkLst>
        </pc:picChg>
      </pc:sldChg>
      <pc:sldChg chg="addSp delSp modSp add mod">
        <pc:chgData name="sahdev ghorela" userId="aab1b882d8501027" providerId="LiveId" clId="{FDA92104-3A99-4EF8-90FF-F2103410BFCC}" dt="2024-09-17T15:25:26.347" v="770" actId="1076"/>
        <pc:sldMkLst>
          <pc:docMk/>
          <pc:sldMk cId="173613154" sldId="332"/>
        </pc:sldMkLst>
        <pc:picChg chg="del">
          <ac:chgData name="sahdev ghorela" userId="aab1b882d8501027" providerId="LiveId" clId="{FDA92104-3A99-4EF8-90FF-F2103410BFCC}" dt="2024-09-17T15:25:04.370" v="767" actId="478"/>
          <ac:picMkLst>
            <pc:docMk/>
            <pc:sldMk cId="173613154" sldId="332"/>
            <ac:picMk id="4" creationId="{B978CFA4-CEC3-DECE-9B83-955A3296B93D}"/>
          </ac:picMkLst>
        </pc:picChg>
        <pc:picChg chg="add mod">
          <ac:chgData name="sahdev ghorela" userId="aab1b882d8501027" providerId="LiveId" clId="{FDA92104-3A99-4EF8-90FF-F2103410BFCC}" dt="2024-09-17T15:25:26.347" v="770" actId="1076"/>
          <ac:picMkLst>
            <pc:docMk/>
            <pc:sldMk cId="173613154" sldId="332"/>
            <ac:picMk id="5" creationId="{D5D55F9D-CECF-9AB2-EA7B-93200F4BDA08}"/>
          </ac:picMkLst>
        </pc:picChg>
      </pc:sldChg>
      <pc:sldChg chg="addSp delSp modSp add mod">
        <pc:chgData name="sahdev ghorela" userId="aab1b882d8501027" providerId="LiveId" clId="{FDA92104-3A99-4EF8-90FF-F2103410BFCC}" dt="2024-09-17T16:58:01.574" v="784" actId="1038"/>
        <pc:sldMkLst>
          <pc:docMk/>
          <pc:sldMk cId="2838907934" sldId="333"/>
        </pc:sldMkLst>
        <pc:spChg chg="mod">
          <ac:chgData name="sahdev ghorela" userId="aab1b882d8501027" providerId="LiveId" clId="{FDA92104-3A99-4EF8-90FF-F2103410BFCC}" dt="2024-09-17T15:59:16.571" v="781" actId="20577"/>
          <ac:spMkLst>
            <pc:docMk/>
            <pc:sldMk cId="2838907934" sldId="333"/>
            <ac:spMk id="2" creationId="{25D9C99A-0556-D69A-80CE-A5A479ED06E1}"/>
          </ac:spMkLst>
        </pc:spChg>
        <pc:picChg chg="add mod">
          <ac:chgData name="sahdev ghorela" userId="aab1b882d8501027" providerId="LiveId" clId="{FDA92104-3A99-4EF8-90FF-F2103410BFCC}" dt="2024-09-17T16:58:01.574" v="784" actId="1038"/>
          <ac:picMkLst>
            <pc:docMk/>
            <pc:sldMk cId="2838907934" sldId="333"/>
            <ac:picMk id="4" creationId="{8EFAF1F0-5F5B-46E3-A8F5-20D335959A99}"/>
          </ac:picMkLst>
        </pc:picChg>
        <pc:picChg chg="del">
          <ac:chgData name="sahdev ghorela" userId="aab1b882d8501027" providerId="LiveId" clId="{FDA92104-3A99-4EF8-90FF-F2103410BFCC}" dt="2024-09-17T15:59:11.499" v="772" actId="478"/>
          <ac:picMkLst>
            <pc:docMk/>
            <pc:sldMk cId="2838907934" sldId="333"/>
            <ac:picMk id="5" creationId="{D5D55F9D-CECF-9AB2-EA7B-93200F4BDA08}"/>
          </ac:picMkLst>
        </pc:picChg>
      </pc:sldChg>
      <pc:sldChg chg="addSp delSp modSp add mod">
        <pc:chgData name="sahdev ghorela" userId="aab1b882d8501027" providerId="LiveId" clId="{FDA92104-3A99-4EF8-90FF-F2103410BFCC}" dt="2024-09-17T17:01:52.960" v="788" actId="1076"/>
        <pc:sldMkLst>
          <pc:docMk/>
          <pc:sldMk cId="4087453606" sldId="334"/>
        </pc:sldMkLst>
        <pc:picChg chg="del">
          <ac:chgData name="sahdev ghorela" userId="aab1b882d8501027" providerId="LiveId" clId="{FDA92104-3A99-4EF8-90FF-F2103410BFCC}" dt="2024-09-17T17:01:50.217" v="786" actId="478"/>
          <ac:picMkLst>
            <pc:docMk/>
            <pc:sldMk cId="4087453606" sldId="334"/>
            <ac:picMk id="4" creationId="{8EFAF1F0-5F5B-46E3-A8F5-20D335959A99}"/>
          </ac:picMkLst>
        </pc:picChg>
        <pc:picChg chg="add mod">
          <ac:chgData name="sahdev ghorela" userId="aab1b882d8501027" providerId="LiveId" clId="{FDA92104-3A99-4EF8-90FF-F2103410BFCC}" dt="2024-09-17T17:01:52.960" v="788" actId="1076"/>
          <ac:picMkLst>
            <pc:docMk/>
            <pc:sldMk cId="4087453606" sldId="334"/>
            <ac:picMk id="5" creationId="{009F8551-4C86-5A28-7189-AF49D1B1955F}"/>
          </ac:picMkLst>
        </pc:picChg>
      </pc:sldChg>
      <pc:sldChg chg="addSp delSp modSp add mod">
        <pc:chgData name="sahdev ghorela" userId="aab1b882d8501027" providerId="LiveId" clId="{FDA92104-3A99-4EF8-90FF-F2103410BFCC}" dt="2024-09-17T17:05:41.104" v="792" actId="1076"/>
        <pc:sldMkLst>
          <pc:docMk/>
          <pc:sldMk cId="1659127854" sldId="335"/>
        </pc:sldMkLst>
        <pc:picChg chg="add mod">
          <ac:chgData name="sahdev ghorela" userId="aab1b882d8501027" providerId="LiveId" clId="{FDA92104-3A99-4EF8-90FF-F2103410BFCC}" dt="2024-09-17T17:05:41.104" v="792" actId="1076"/>
          <ac:picMkLst>
            <pc:docMk/>
            <pc:sldMk cId="1659127854" sldId="335"/>
            <ac:picMk id="4" creationId="{9BE6B836-D016-5705-9F72-A79F53693E89}"/>
          </ac:picMkLst>
        </pc:picChg>
        <pc:picChg chg="del">
          <ac:chgData name="sahdev ghorela" userId="aab1b882d8501027" providerId="LiveId" clId="{FDA92104-3A99-4EF8-90FF-F2103410BFCC}" dt="2024-09-17T17:01:57.073" v="790" actId="478"/>
          <ac:picMkLst>
            <pc:docMk/>
            <pc:sldMk cId="1659127854" sldId="335"/>
            <ac:picMk id="5" creationId="{009F8551-4C86-5A28-7189-AF49D1B1955F}"/>
          </ac:picMkLst>
        </pc:picChg>
      </pc:sldChg>
      <pc:sldChg chg="addSp delSp modSp add mod">
        <pc:chgData name="sahdev ghorela" userId="aab1b882d8501027" providerId="LiveId" clId="{FDA92104-3A99-4EF8-90FF-F2103410BFCC}" dt="2024-09-17T17:06:30.933" v="796" actId="14100"/>
        <pc:sldMkLst>
          <pc:docMk/>
          <pc:sldMk cId="735958715" sldId="336"/>
        </pc:sldMkLst>
        <pc:picChg chg="del">
          <ac:chgData name="sahdev ghorela" userId="aab1b882d8501027" providerId="LiveId" clId="{FDA92104-3A99-4EF8-90FF-F2103410BFCC}" dt="2024-09-17T17:05:44.771" v="794" actId="478"/>
          <ac:picMkLst>
            <pc:docMk/>
            <pc:sldMk cId="735958715" sldId="336"/>
            <ac:picMk id="4" creationId="{9BE6B836-D016-5705-9F72-A79F53693E89}"/>
          </ac:picMkLst>
        </pc:picChg>
        <pc:picChg chg="add mod">
          <ac:chgData name="sahdev ghorela" userId="aab1b882d8501027" providerId="LiveId" clId="{FDA92104-3A99-4EF8-90FF-F2103410BFCC}" dt="2024-09-17T17:06:30.933" v="796" actId="14100"/>
          <ac:picMkLst>
            <pc:docMk/>
            <pc:sldMk cId="735958715" sldId="336"/>
            <ac:picMk id="5" creationId="{38F6A28F-D6F9-8B49-8BB5-C210EB24F2D2}"/>
          </ac:picMkLst>
        </pc:picChg>
      </pc:sldChg>
      <pc:sldChg chg="addSp delSp modSp add mod">
        <pc:chgData name="sahdev ghorela" userId="aab1b882d8501027" providerId="LiveId" clId="{FDA92104-3A99-4EF8-90FF-F2103410BFCC}" dt="2024-09-17T17:06:58.971" v="801" actId="1076"/>
        <pc:sldMkLst>
          <pc:docMk/>
          <pc:sldMk cId="741260015" sldId="337"/>
        </pc:sldMkLst>
        <pc:picChg chg="add mod">
          <ac:chgData name="sahdev ghorela" userId="aab1b882d8501027" providerId="LiveId" clId="{FDA92104-3A99-4EF8-90FF-F2103410BFCC}" dt="2024-09-17T17:06:58.971" v="801" actId="1076"/>
          <ac:picMkLst>
            <pc:docMk/>
            <pc:sldMk cId="741260015" sldId="337"/>
            <ac:picMk id="4" creationId="{3D073EAB-AE7C-014F-6065-08CFEDE4DA2B}"/>
          </ac:picMkLst>
        </pc:picChg>
        <pc:picChg chg="del">
          <ac:chgData name="sahdev ghorela" userId="aab1b882d8501027" providerId="LiveId" clId="{FDA92104-3A99-4EF8-90FF-F2103410BFCC}" dt="2024-09-17T17:06:35.847" v="798" actId="478"/>
          <ac:picMkLst>
            <pc:docMk/>
            <pc:sldMk cId="741260015" sldId="337"/>
            <ac:picMk id="5" creationId="{38F6A28F-D6F9-8B49-8BB5-C210EB24F2D2}"/>
          </ac:picMkLst>
        </pc:picChg>
      </pc:sldChg>
      <pc:sldChg chg="addSp delSp modSp add mod">
        <pc:chgData name="sahdev ghorela" userId="aab1b882d8501027" providerId="LiveId" clId="{FDA92104-3A99-4EF8-90FF-F2103410BFCC}" dt="2024-09-17T17:07:44.452" v="805" actId="14100"/>
        <pc:sldMkLst>
          <pc:docMk/>
          <pc:sldMk cId="3552803793" sldId="338"/>
        </pc:sldMkLst>
        <pc:picChg chg="del">
          <ac:chgData name="sahdev ghorela" userId="aab1b882d8501027" providerId="LiveId" clId="{FDA92104-3A99-4EF8-90FF-F2103410BFCC}" dt="2024-09-17T17:07:03.338" v="803" actId="478"/>
          <ac:picMkLst>
            <pc:docMk/>
            <pc:sldMk cId="3552803793" sldId="338"/>
            <ac:picMk id="4" creationId="{3D073EAB-AE7C-014F-6065-08CFEDE4DA2B}"/>
          </ac:picMkLst>
        </pc:picChg>
        <pc:picChg chg="add mod">
          <ac:chgData name="sahdev ghorela" userId="aab1b882d8501027" providerId="LiveId" clId="{FDA92104-3A99-4EF8-90FF-F2103410BFCC}" dt="2024-09-17T17:07:44.452" v="805" actId="14100"/>
          <ac:picMkLst>
            <pc:docMk/>
            <pc:sldMk cId="3552803793" sldId="338"/>
            <ac:picMk id="5" creationId="{4D4668C1-68CA-3F7E-0D9D-0E0D94F6BC5B}"/>
          </ac:picMkLst>
        </pc:picChg>
      </pc:sldChg>
      <pc:sldChg chg="addSp delSp modSp add mod">
        <pc:chgData name="sahdev ghorela" userId="aab1b882d8501027" providerId="LiveId" clId="{FDA92104-3A99-4EF8-90FF-F2103410BFCC}" dt="2024-09-17T21:10:49.726" v="818" actId="14100"/>
        <pc:sldMkLst>
          <pc:docMk/>
          <pc:sldMk cId="3198623314" sldId="339"/>
        </pc:sldMkLst>
        <pc:spChg chg="mod">
          <ac:chgData name="sahdev ghorela" userId="aab1b882d8501027" providerId="LiveId" clId="{FDA92104-3A99-4EF8-90FF-F2103410BFCC}" dt="2024-09-17T21:10:26.225" v="816" actId="20577"/>
          <ac:spMkLst>
            <pc:docMk/>
            <pc:sldMk cId="3198623314" sldId="339"/>
            <ac:spMk id="2" creationId="{25D9C99A-0556-D69A-80CE-A5A479ED06E1}"/>
          </ac:spMkLst>
        </pc:spChg>
        <pc:picChg chg="add mod">
          <ac:chgData name="sahdev ghorela" userId="aab1b882d8501027" providerId="LiveId" clId="{FDA92104-3A99-4EF8-90FF-F2103410BFCC}" dt="2024-09-17T21:10:49.726" v="818" actId="14100"/>
          <ac:picMkLst>
            <pc:docMk/>
            <pc:sldMk cId="3198623314" sldId="339"/>
            <ac:picMk id="4" creationId="{096BB1CF-6FF5-96DE-F6C1-5E3707B8E7FE}"/>
          </ac:picMkLst>
        </pc:picChg>
        <pc:picChg chg="del">
          <ac:chgData name="sahdev ghorela" userId="aab1b882d8501027" providerId="LiveId" clId="{FDA92104-3A99-4EF8-90FF-F2103410BFCC}" dt="2024-09-17T17:07:48.269" v="807" actId="478"/>
          <ac:picMkLst>
            <pc:docMk/>
            <pc:sldMk cId="3198623314" sldId="339"/>
            <ac:picMk id="5" creationId="{4D4668C1-68CA-3F7E-0D9D-0E0D94F6BC5B}"/>
          </ac:picMkLst>
        </pc:picChg>
      </pc:sldChg>
      <pc:sldChg chg="addSp delSp modSp add mod">
        <pc:chgData name="sahdev ghorela" userId="aab1b882d8501027" providerId="LiveId" clId="{FDA92104-3A99-4EF8-90FF-F2103410BFCC}" dt="2024-09-17T21:11:09.502" v="822" actId="14100"/>
        <pc:sldMkLst>
          <pc:docMk/>
          <pc:sldMk cId="226174366" sldId="340"/>
        </pc:sldMkLst>
        <pc:picChg chg="del">
          <ac:chgData name="sahdev ghorela" userId="aab1b882d8501027" providerId="LiveId" clId="{FDA92104-3A99-4EF8-90FF-F2103410BFCC}" dt="2024-09-17T21:10:53.788" v="820" actId="478"/>
          <ac:picMkLst>
            <pc:docMk/>
            <pc:sldMk cId="226174366" sldId="340"/>
            <ac:picMk id="4" creationId="{096BB1CF-6FF5-96DE-F6C1-5E3707B8E7FE}"/>
          </ac:picMkLst>
        </pc:picChg>
        <pc:picChg chg="add mod">
          <ac:chgData name="sahdev ghorela" userId="aab1b882d8501027" providerId="LiveId" clId="{FDA92104-3A99-4EF8-90FF-F2103410BFCC}" dt="2024-09-17T21:11:09.502" v="822" actId="14100"/>
          <ac:picMkLst>
            <pc:docMk/>
            <pc:sldMk cId="226174366" sldId="340"/>
            <ac:picMk id="5" creationId="{EAA7415C-0A16-17A1-DB68-D410B0073D82}"/>
          </ac:picMkLst>
        </pc:picChg>
      </pc:sldChg>
      <pc:sldChg chg="addSp delSp modSp add mod">
        <pc:chgData name="sahdev ghorela" userId="aab1b882d8501027" providerId="LiveId" clId="{FDA92104-3A99-4EF8-90FF-F2103410BFCC}" dt="2024-09-17T21:11:30.950" v="826" actId="14100"/>
        <pc:sldMkLst>
          <pc:docMk/>
          <pc:sldMk cId="3246745101" sldId="341"/>
        </pc:sldMkLst>
        <pc:picChg chg="add mod">
          <ac:chgData name="sahdev ghorela" userId="aab1b882d8501027" providerId="LiveId" clId="{FDA92104-3A99-4EF8-90FF-F2103410BFCC}" dt="2024-09-17T21:11:30.950" v="826" actId="14100"/>
          <ac:picMkLst>
            <pc:docMk/>
            <pc:sldMk cId="3246745101" sldId="341"/>
            <ac:picMk id="4" creationId="{82347B04-9C5E-E809-89E9-49377D22307C}"/>
          </ac:picMkLst>
        </pc:picChg>
        <pc:picChg chg="del">
          <ac:chgData name="sahdev ghorela" userId="aab1b882d8501027" providerId="LiveId" clId="{FDA92104-3A99-4EF8-90FF-F2103410BFCC}" dt="2024-09-17T21:11:13.693" v="824" actId="478"/>
          <ac:picMkLst>
            <pc:docMk/>
            <pc:sldMk cId="3246745101" sldId="341"/>
            <ac:picMk id="5" creationId="{EAA7415C-0A16-17A1-DB68-D410B0073D82}"/>
          </ac:picMkLst>
        </pc:picChg>
      </pc:sldChg>
      <pc:sldChg chg="addSp delSp modSp add mod">
        <pc:chgData name="sahdev ghorela" userId="aab1b882d8501027" providerId="LiveId" clId="{FDA92104-3A99-4EF8-90FF-F2103410BFCC}" dt="2024-09-17T21:20:39.003" v="832" actId="14100"/>
        <pc:sldMkLst>
          <pc:docMk/>
          <pc:sldMk cId="3250744065" sldId="342"/>
        </pc:sldMkLst>
        <pc:picChg chg="del">
          <ac:chgData name="sahdev ghorela" userId="aab1b882d8501027" providerId="LiveId" clId="{FDA92104-3A99-4EF8-90FF-F2103410BFCC}" dt="2024-09-17T21:11:37.024" v="828" actId="478"/>
          <ac:picMkLst>
            <pc:docMk/>
            <pc:sldMk cId="3250744065" sldId="342"/>
            <ac:picMk id="4" creationId="{82347B04-9C5E-E809-89E9-49377D22307C}"/>
          </ac:picMkLst>
        </pc:picChg>
        <pc:picChg chg="add mod">
          <ac:chgData name="sahdev ghorela" userId="aab1b882d8501027" providerId="LiveId" clId="{FDA92104-3A99-4EF8-90FF-F2103410BFCC}" dt="2024-09-17T21:20:39.003" v="832" actId="14100"/>
          <ac:picMkLst>
            <pc:docMk/>
            <pc:sldMk cId="3250744065" sldId="342"/>
            <ac:picMk id="5" creationId="{D0DB2ED2-DCDE-7B45-0783-F081E35C94C5}"/>
          </ac:picMkLst>
        </pc:picChg>
      </pc:sldChg>
      <pc:sldChg chg="addSp delSp modSp add mod">
        <pc:chgData name="sahdev ghorela" userId="aab1b882d8501027" providerId="LiveId" clId="{FDA92104-3A99-4EF8-90FF-F2103410BFCC}" dt="2024-09-17T21:21:04.219" v="837" actId="14100"/>
        <pc:sldMkLst>
          <pc:docMk/>
          <pc:sldMk cId="364357282" sldId="343"/>
        </pc:sldMkLst>
        <pc:picChg chg="add mod">
          <ac:chgData name="sahdev ghorela" userId="aab1b882d8501027" providerId="LiveId" clId="{FDA92104-3A99-4EF8-90FF-F2103410BFCC}" dt="2024-09-17T21:21:04.219" v="837" actId="14100"/>
          <ac:picMkLst>
            <pc:docMk/>
            <pc:sldMk cId="364357282" sldId="343"/>
            <ac:picMk id="4" creationId="{89F83059-902C-768C-9627-F7657720DD73}"/>
          </ac:picMkLst>
        </pc:picChg>
        <pc:picChg chg="del">
          <ac:chgData name="sahdev ghorela" userId="aab1b882d8501027" providerId="LiveId" clId="{FDA92104-3A99-4EF8-90FF-F2103410BFCC}" dt="2024-09-17T21:20:44.977" v="834" actId="478"/>
          <ac:picMkLst>
            <pc:docMk/>
            <pc:sldMk cId="364357282" sldId="343"/>
            <ac:picMk id="5" creationId="{D0DB2ED2-DCDE-7B45-0783-F081E35C94C5}"/>
          </ac:picMkLst>
        </pc:picChg>
      </pc:sldChg>
      <pc:sldChg chg="addSp delSp modSp add mod">
        <pc:chgData name="sahdev ghorela" userId="aab1b882d8501027" providerId="LiveId" clId="{FDA92104-3A99-4EF8-90FF-F2103410BFCC}" dt="2024-09-17T21:21:26.155" v="842" actId="1076"/>
        <pc:sldMkLst>
          <pc:docMk/>
          <pc:sldMk cId="2760178739" sldId="344"/>
        </pc:sldMkLst>
        <pc:picChg chg="del">
          <ac:chgData name="sahdev ghorela" userId="aab1b882d8501027" providerId="LiveId" clId="{FDA92104-3A99-4EF8-90FF-F2103410BFCC}" dt="2024-09-17T21:21:08.595" v="839" actId="478"/>
          <ac:picMkLst>
            <pc:docMk/>
            <pc:sldMk cId="2760178739" sldId="344"/>
            <ac:picMk id="4" creationId="{89F83059-902C-768C-9627-F7657720DD73}"/>
          </ac:picMkLst>
        </pc:picChg>
        <pc:picChg chg="add mod">
          <ac:chgData name="sahdev ghorela" userId="aab1b882d8501027" providerId="LiveId" clId="{FDA92104-3A99-4EF8-90FF-F2103410BFCC}" dt="2024-09-17T21:21:26.155" v="842" actId="1076"/>
          <ac:picMkLst>
            <pc:docMk/>
            <pc:sldMk cId="2760178739" sldId="344"/>
            <ac:picMk id="5" creationId="{1D005014-20EE-6A44-BC6D-4633A74AF32B}"/>
          </ac:picMkLst>
        </pc:picChg>
      </pc:sldChg>
      <pc:sldChg chg="addSp delSp add mod">
        <pc:chgData name="sahdev ghorela" userId="aab1b882d8501027" providerId="LiveId" clId="{FDA92104-3A99-4EF8-90FF-F2103410BFCC}" dt="2024-09-17T21:21:46.816" v="845" actId="22"/>
        <pc:sldMkLst>
          <pc:docMk/>
          <pc:sldMk cId="824009891" sldId="345"/>
        </pc:sldMkLst>
        <pc:picChg chg="add">
          <ac:chgData name="sahdev ghorela" userId="aab1b882d8501027" providerId="LiveId" clId="{FDA92104-3A99-4EF8-90FF-F2103410BFCC}" dt="2024-09-17T21:21:46.816" v="845" actId="22"/>
          <ac:picMkLst>
            <pc:docMk/>
            <pc:sldMk cId="824009891" sldId="345"/>
            <ac:picMk id="4" creationId="{DA3A04CE-21DD-1F5C-089E-0A5F51965032}"/>
          </ac:picMkLst>
        </pc:picChg>
        <pc:picChg chg="del">
          <ac:chgData name="sahdev ghorela" userId="aab1b882d8501027" providerId="LiveId" clId="{FDA92104-3A99-4EF8-90FF-F2103410BFCC}" dt="2024-09-17T21:21:46.391" v="844" actId="478"/>
          <ac:picMkLst>
            <pc:docMk/>
            <pc:sldMk cId="824009891" sldId="345"/>
            <ac:picMk id="5" creationId="{1D005014-20EE-6A44-BC6D-4633A74AF32B}"/>
          </ac:picMkLst>
        </pc:picChg>
      </pc:sldChg>
      <pc:sldChg chg="addSp delSp modSp add mod">
        <pc:chgData name="sahdev ghorela" userId="aab1b882d8501027" providerId="LiveId" clId="{FDA92104-3A99-4EF8-90FF-F2103410BFCC}" dt="2024-09-17T21:29:25.264" v="883" actId="22"/>
        <pc:sldMkLst>
          <pc:docMk/>
          <pc:sldMk cId="1234952181" sldId="346"/>
        </pc:sldMkLst>
        <pc:spChg chg="mod">
          <ac:chgData name="sahdev ghorela" userId="aab1b882d8501027" providerId="LiveId" clId="{FDA92104-3A99-4EF8-90FF-F2103410BFCC}" dt="2024-09-17T21:28:54.618" v="881" actId="20577"/>
          <ac:spMkLst>
            <pc:docMk/>
            <pc:sldMk cId="1234952181" sldId="346"/>
            <ac:spMk id="2" creationId="{25D9C99A-0556-D69A-80CE-A5A479ED06E1}"/>
          </ac:spMkLst>
        </pc:spChg>
        <pc:picChg chg="del">
          <ac:chgData name="sahdev ghorela" userId="aab1b882d8501027" providerId="LiveId" clId="{FDA92104-3A99-4EF8-90FF-F2103410BFCC}" dt="2024-09-17T21:29:08.847" v="882" actId="478"/>
          <ac:picMkLst>
            <pc:docMk/>
            <pc:sldMk cId="1234952181" sldId="346"/>
            <ac:picMk id="4" creationId="{DA3A04CE-21DD-1F5C-089E-0A5F51965032}"/>
          </ac:picMkLst>
        </pc:picChg>
        <pc:picChg chg="add">
          <ac:chgData name="sahdev ghorela" userId="aab1b882d8501027" providerId="LiveId" clId="{FDA92104-3A99-4EF8-90FF-F2103410BFCC}" dt="2024-09-17T21:29:25.264" v="883" actId="22"/>
          <ac:picMkLst>
            <pc:docMk/>
            <pc:sldMk cId="1234952181" sldId="346"/>
            <ac:picMk id="5" creationId="{9DD78EC4-E170-BFF3-316B-53EA7478714A}"/>
          </ac:picMkLst>
        </pc:picChg>
      </pc:sldChg>
      <pc:sldChg chg="addSp delSp modSp add mod">
        <pc:chgData name="sahdev ghorela" userId="aab1b882d8501027" providerId="LiveId" clId="{FDA92104-3A99-4EF8-90FF-F2103410BFCC}" dt="2024-09-17T21:29:52.486" v="887" actId="14100"/>
        <pc:sldMkLst>
          <pc:docMk/>
          <pc:sldMk cId="4247307379" sldId="347"/>
        </pc:sldMkLst>
        <pc:picChg chg="add mod">
          <ac:chgData name="sahdev ghorela" userId="aab1b882d8501027" providerId="LiveId" clId="{FDA92104-3A99-4EF8-90FF-F2103410BFCC}" dt="2024-09-17T21:29:52.486" v="887" actId="14100"/>
          <ac:picMkLst>
            <pc:docMk/>
            <pc:sldMk cId="4247307379" sldId="347"/>
            <ac:picMk id="4" creationId="{DC8EC404-292A-D3F6-E846-E6D38C8F88E7}"/>
          </ac:picMkLst>
        </pc:picChg>
        <pc:picChg chg="del">
          <ac:chgData name="sahdev ghorela" userId="aab1b882d8501027" providerId="LiveId" clId="{FDA92104-3A99-4EF8-90FF-F2103410BFCC}" dt="2024-09-17T21:29:30.440" v="885" actId="478"/>
          <ac:picMkLst>
            <pc:docMk/>
            <pc:sldMk cId="4247307379" sldId="347"/>
            <ac:picMk id="5" creationId="{9DD78EC4-E170-BFF3-316B-53EA7478714A}"/>
          </ac:picMkLst>
        </pc:picChg>
      </pc:sldChg>
      <pc:sldChg chg="addSp delSp modSp add mod">
        <pc:chgData name="sahdev ghorela" userId="aab1b882d8501027" providerId="LiveId" clId="{FDA92104-3A99-4EF8-90FF-F2103410BFCC}" dt="2024-09-17T21:30:15.484" v="891" actId="14100"/>
        <pc:sldMkLst>
          <pc:docMk/>
          <pc:sldMk cId="3693702176" sldId="348"/>
        </pc:sldMkLst>
        <pc:picChg chg="del">
          <ac:chgData name="sahdev ghorela" userId="aab1b882d8501027" providerId="LiveId" clId="{FDA92104-3A99-4EF8-90FF-F2103410BFCC}" dt="2024-09-17T21:29:56.654" v="889" actId="478"/>
          <ac:picMkLst>
            <pc:docMk/>
            <pc:sldMk cId="3693702176" sldId="348"/>
            <ac:picMk id="4" creationId="{DC8EC404-292A-D3F6-E846-E6D38C8F88E7}"/>
          </ac:picMkLst>
        </pc:picChg>
        <pc:picChg chg="add mod">
          <ac:chgData name="sahdev ghorela" userId="aab1b882d8501027" providerId="LiveId" clId="{FDA92104-3A99-4EF8-90FF-F2103410BFCC}" dt="2024-09-17T21:30:15.484" v="891" actId="14100"/>
          <ac:picMkLst>
            <pc:docMk/>
            <pc:sldMk cId="3693702176" sldId="348"/>
            <ac:picMk id="5" creationId="{21BCBB0C-B89F-D371-3EE2-57D9419A39DA}"/>
          </ac:picMkLst>
        </pc:picChg>
      </pc:sldChg>
      <pc:sldChg chg="addSp delSp add mod">
        <pc:chgData name="sahdev ghorela" userId="aab1b882d8501027" providerId="LiveId" clId="{FDA92104-3A99-4EF8-90FF-F2103410BFCC}" dt="2024-09-17T21:30:43.295" v="894" actId="22"/>
        <pc:sldMkLst>
          <pc:docMk/>
          <pc:sldMk cId="4159341664" sldId="349"/>
        </pc:sldMkLst>
        <pc:picChg chg="add">
          <ac:chgData name="sahdev ghorela" userId="aab1b882d8501027" providerId="LiveId" clId="{FDA92104-3A99-4EF8-90FF-F2103410BFCC}" dt="2024-09-17T21:30:43.295" v="894" actId="22"/>
          <ac:picMkLst>
            <pc:docMk/>
            <pc:sldMk cId="4159341664" sldId="349"/>
            <ac:picMk id="4" creationId="{55E0ED67-8802-4D57-1892-3CAE06E7110A}"/>
          </ac:picMkLst>
        </pc:picChg>
        <pc:picChg chg="del">
          <ac:chgData name="sahdev ghorela" userId="aab1b882d8501027" providerId="LiveId" clId="{FDA92104-3A99-4EF8-90FF-F2103410BFCC}" dt="2024-09-17T21:30:19.749" v="893" actId="478"/>
          <ac:picMkLst>
            <pc:docMk/>
            <pc:sldMk cId="4159341664" sldId="349"/>
            <ac:picMk id="5" creationId="{21BCBB0C-B89F-D371-3EE2-57D9419A39DA}"/>
          </ac:picMkLst>
        </pc:picChg>
      </pc:sldChg>
      <pc:sldChg chg="addSp delSp modSp add mod">
        <pc:chgData name="sahdev ghorela" userId="aab1b882d8501027" providerId="LiveId" clId="{FDA92104-3A99-4EF8-90FF-F2103410BFCC}" dt="2024-09-17T21:31:10.987" v="899" actId="1076"/>
        <pc:sldMkLst>
          <pc:docMk/>
          <pc:sldMk cId="3637296309" sldId="350"/>
        </pc:sldMkLst>
        <pc:picChg chg="del">
          <ac:chgData name="sahdev ghorela" userId="aab1b882d8501027" providerId="LiveId" clId="{FDA92104-3A99-4EF8-90FF-F2103410BFCC}" dt="2024-09-17T21:30:47.435" v="896" actId="478"/>
          <ac:picMkLst>
            <pc:docMk/>
            <pc:sldMk cId="3637296309" sldId="350"/>
            <ac:picMk id="4" creationId="{55E0ED67-8802-4D57-1892-3CAE06E7110A}"/>
          </ac:picMkLst>
        </pc:picChg>
        <pc:picChg chg="add mod">
          <ac:chgData name="sahdev ghorela" userId="aab1b882d8501027" providerId="LiveId" clId="{FDA92104-3A99-4EF8-90FF-F2103410BFCC}" dt="2024-09-17T21:31:10.987" v="899" actId="1076"/>
          <ac:picMkLst>
            <pc:docMk/>
            <pc:sldMk cId="3637296309" sldId="350"/>
            <ac:picMk id="5" creationId="{EACFFB2F-B70D-1185-2A5C-6F6EF4004715}"/>
          </ac:picMkLst>
        </pc:picChg>
      </pc:sldChg>
      <pc:sldChg chg="addSp delSp modSp add mod">
        <pc:chgData name="sahdev ghorela" userId="aab1b882d8501027" providerId="LiveId" clId="{FDA92104-3A99-4EF8-90FF-F2103410BFCC}" dt="2024-09-17T21:47:13.652" v="932" actId="22"/>
        <pc:sldMkLst>
          <pc:docMk/>
          <pc:sldMk cId="3203957040" sldId="351"/>
        </pc:sldMkLst>
        <pc:spChg chg="mod">
          <ac:chgData name="sahdev ghorela" userId="aab1b882d8501027" providerId="LiveId" clId="{FDA92104-3A99-4EF8-90FF-F2103410BFCC}" dt="2024-09-17T21:46:58.607" v="931" actId="20577"/>
          <ac:spMkLst>
            <pc:docMk/>
            <pc:sldMk cId="3203957040" sldId="351"/>
            <ac:spMk id="2" creationId="{25D9C99A-0556-D69A-80CE-A5A479ED06E1}"/>
          </ac:spMkLst>
        </pc:spChg>
        <pc:picChg chg="add">
          <ac:chgData name="sahdev ghorela" userId="aab1b882d8501027" providerId="LiveId" clId="{FDA92104-3A99-4EF8-90FF-F2103410BFCC}" dt="2024-09-17T21:47:13.652" v="932" actId="22"/>
          <ac:picMkLst>
            <pc:docMk/>
            <pc:sldMk cId="3203957040" sldId="351"/>
            <ac:picMk id="4" creationId="{685EA66A-F555-F562-FFD2-295D873F143D}"/>
          </ac:picMkLst>
        </pc:picChg>
        <pc:picChg chg="del">
          <ac:chgData name="sahdev ghorela" userId="aab1b882d8501027" providerId="LiveId" clId="{FDA92104-3A99-4EF8-90FF-F2103410BFCC}" dt="2024-09-17T21:31:14.872" v="901" actId="478"/>
          <ac:picMkLst>
            <pc:docMk/>
            <pc:sldMk cId="3203957040" sldId="351"/>
            <ac:picMk id="5" creationId="{EACFFB2F-B70D-1185-2A5C-6F6EF4004715}"/>
          </ac:picMkLst>
        </pc:picChg>
      </pc:sldChg>
      <pc:sldChg chg="addSp delSp modSp add mod">
        <pc:chgData name="sahdev ghorela" userId="aab1b882d8501027" providerId="LiveId" clId="{FDA92104-3A99-4EF8-90FF-F2103410BFCC}" dt="2024-09-17T21:47:37.259" v="937" actId="1076"/>
        <pc:sldMkLst>
          <pc:docMk/>
          <pc:sldMk cId="705899431" sldId="352"/>
        </pc:sldMkLst>
        <pc:picChg chg="del">
          <ac:chgData name="sahdev ghorela" userId="aab1b882d8501027" providerId="LiveId" clId="{FDA92104-3A99-4EF8-90FF-F2103410BFCC}" dt="2024-09-17T21:47:32.406" v="934" actId="478"/>
          <ac:picMkLst>
            <pc:docMk/>
            <pc:sldMk cId="705899431" sldId="352"/>
            <ac:picMk id="4" creationId="{685EA66A-F555-F562-FFD2-295D873F143D}"/>
          </ac:picMkLst>
        </pc:picChg>
        <pc:picChg chg="add mod">
          <ac:chgData name="sahdev ghorela" userId="aab1b882d8501027" providerId="LiveId" clId="{FDA92104-3A99-4EF8-90FF-F2103410BFCC}" dt="2024-09-17T21:47:37.259" v="937" actId="1076"/>
          <ac:picMkLst>
            <pc:docMk/>
            <pc:sldMk cId="705899431" sldId="352"/>
            <ac:picMk id="5" creationId="{84CDB775-A2F1-7294-1425-7D142BA9B187}"/>
          </ac:picMkLst>
        </pc:picChg>
      </pc:sldChg>
      <pc:sldChg chg="addSp delSp modSp add mod">
        <pc:chgData name="sahdev ghorela" userId="aab1b882d8501027" providerId="LiveId" clId="{FDA92104-3A99-4EF8-90FF-F2103410BFCC}" dt="2024-09-17T21:48:01.418" v="943" actId="14100"/>
        <pc:sldMkLst>
          <pc:docMk/>
          <pc:sldMk cId="2999775215" sldId="353"/>
        </pc:sldMkLst>
        <pc:picChg chg="add mod">
          <ac:chgData name="sahdev ghorela" userId="aab1b882d8501027" providerId="LiveId" clId="{FDA92104-3A99-4EF8-90FF-F2103410BFCC}" dt="2024-09-17T21:48:01.418" v="943" actId="14100"/>
          <ac:picMkLst>
            <pc:docMk/>
            <pc:sldMk cId="2999775215" sldId="353"/>
            <ac:picMk id="4" creationId="{2AB62DD5-3CF6-924C-7C3A-A54A446A9231}"/>
          </ac:picMkLst>
        </pc:picChg>
        <pc:picChg chg="del">
          <ac:chgData name="sahdev ghorela" userId="aab1b882d8501027" providerId="LiveId" clId="{FDA92104-3A99-4EF8-90FF-F2103410BFCC}" dt="2024-09-17T21:47:41.262" v="939" actId="478"/>
          <ac:picMkLst>
            <pc:docMk/>
            <pc:sldMk cId="2999775215" sldId="353"/>
            <ac:picMk id="5" creationId="{84CDB775-A2F1-7294-1425-7D142BA9B187}"/>
          </ac:picMkLst>
        </pc:picChg>
      </pc:sldChg>
      <pc:sldChg chg="addSp delSp modSp add mod">
        <pc:chgData name="sahdev ghorela" userId="aab1b882d8501027" providerId="LiveId" clId="{FDA92104-3A99-4EF8-90FF-F2103410BFCC}" dt="2024-09-17T21:57:11.036" v="957" actId="1076"/>
        <pc:sldMkLst>
          <pc:docMk/>
          <pc:sldMk cId="2129137375" sldId="354"/>
        </pc:sldMkLst>
        <pc:spChg chg="mod">
          <ac:chgData name="sahdev ghorela" userId="aab1b882d8501027" providerId="LiveId" clId="{FDA92104-3A99-4EF8-90FF-F2103410BFCC}" dt="2024-09-17T21:48:09.925" v="954" actId="20577"/>
          <ac:spMkLst>
            <pc:docMk/>
            <pc:sldMk cId="2129137375" sldId="354"/>
            <ac:spMk id="2" creationId="{25D9C99A-0556-D69A-80CE-A5A479ED06E1}"/>
          </ac:spMkLst>
        </pc:spChg>
        <pc:picChg chg="del">
          <ac:chgData name="sahdev ghorela" userId="aab1b882d8501027" providerId="LiveId" clId="{FDA92104-3A99-4EF8-90FF-F2103410BFCC}" dt="2024-09-17T21:48:05.355" v="945" actId="478"/>
          <ac:picMkLst>
            <pc:docMk/>
            <pc:sldMk cId="2129137375" sldId="354"/>
            <ac:picMk id="4" creationId="{2AB62DD5-3CF6-924C-7C3A-A54A446A9231}"/>
          </ac:picMkLst>
        </pc:picChg>
        <pc:picChg chg="add mod">
          <ac:chgData name="sahdev ghorela" userId="aab1b882d8501027" providerId="LiveId" clId="{FDA92104-3A99-4EF8-90FF-F2103410BFCC}" dt="2024-09-17T21:57:11.036" v="957" actId="1076"/>
          <ac:picMkLst>
            <pc:docMk/>
            <pc:sldMk cId="2129137375" sldId="354"/>
            <ac:picMk id="5" creationId="{E7788637-596D-8C4F-C823-CBFA1B5452F1}"/>
          </ac:picMkLst>
        </pc:picChg>
      </pc:sldChg>
      <pc:sldChg chg="addSp delSp modSp add mod">
        <pc:chgData name="sahdev ghorela" userId="aab1b882d8501027" providerId="LiveId" clId="{FDA92104-3A99-4EF8-90FF-F2103410BFCC}" dt="2024-09-17T21:57:44.063" v="963" actId="14100"/>
        <pc:sldMkLst>
          <pc:docMk/>
          <pc:sldMk cId="3257784376" sldId="355"/>
        </pc:sldMkLst>
        <pc:picChg chg="add mod">
          <ac:chgData name="sahdev ghorela" userId="aab1b882d8501027" providerId="LiveId" clId="{FDA92104-3A99-4EF8-90FF-F2103410BFCC}" dt="2024-09-17T21:57:44.063" v="963" actId="14100"/>
          <ac:picMkLst>
            <pc:docMk/>
            <pc:sldMk cId="3257784376" sldId="355"/>
            <ac:picMk id="4" creationId="{423B9CB9-13AF-BD01-6CBB-3D280B2FDECA}"/>
          </ac:picMkLst>
        </pc:picChg>
        <pc:picChg chg="del">
          <ac:chgData name="sahdev ghorela" userId="aab1b882d8501027" providerId="LiveId" clId="{FDA92104-3A99-4EF8-90FF-F2103410BFCC}" dt="2024-09-17T21:57:15.825" v="959" actId="478"/>
          <ac:picMkLst>
            <pc:docMk/>
            <pc:sldMk cId="3257784376" sldId="355"/>
            <ac:picMk id="5" creationId="{E7788637-596D-8C4F-C823-CBFA1B5452F1}"/>
          </ac:picMkLst>
        </pc:picChg>
      </pc:sldChg>
      <pc:sldChg chg="addSp delSp modSp add mod">
        <pc:chgData name="sahdev ghorela" userId="aab1b882d8501027" providerId="LiveId" clId="{FDA92104-3A99-4EF8-90FF-F2103410BFCC}" dt="2024-09-17T22:03:29.833" v="968" actId="1076"/>
        <pc:sldMkLst>
          <pc:docMk/>
          <pc:sldMk cId="2404171773" sldId="356"/>
        </pc:sldMkLst>
        <pc:picChg chg="del">
          <ac:chgData name="sahdev ghorela" userId="aab1b882d8501027" providerId="LiveId" clId="{FDA92104-3A99-4EF8-90FF-F2103410BFCC}" dt="2024-09-17T21:57:48.441" v="965" actId="478"/>
          <ac:picMkLst>
            <pc:docMk/>
            <pc:sldMk cId="2404171773" sldId="356"/>
            <ac:picMk id="4" creationId="{423B9CB9-13AF-BD01-6CBB-3D280B2FDECA}"/>
          </ac:picMkLst>
        </pc:picChg>
        <pc:picChg chg="add mod">
          <ac:chgData name="sahdev ghorela" userId="aab1b882d8501027" providerId="LiveId" clId="{FDA92104-3A99-4EF8-90FF-F2103410BFCC}" dt="2024-09-17T22:03:29.833" v="968" actId="1076"/>
          <ac:picMkLst>
            <pc:docMk/>
            <pc:sldMk cId="2404171773" sldId="356"/>
            <ac:picMk id="5" creationId="{F91BCB79-BAE8-B155-16F5-F77F2ACFAB4D}"/>
          </ac:picMkLst>
        </pc:picChg>
      </pc:sldChg>
      <pc:sldChg chg="addSp delSp modSp add mod">
        <pc:chgData name="sahdev ghorela" userId="aab1b882d8501027" providerId="LiveId" clId="{FDA92104-3A99-4EF8-90FF-F2103410BFCC}" dt="2024-09-17T22:04:06.640" v="973" actId="1076"/>
        <pc:sldMkLst>
          <pc:docMk/>
          <pc:sldMk cId="2587462603" sldId="357"/>
        </pc:sldMkLst>
        <pc:picChg chg="add mod">
          <ac:chgData name="sahdev ghorela" userId="aab1b882d8501027" providerId="LiveId" clId="{FDA92104-3A99-4EF8-90FF-F2103410BFCC}" dt="2024-09-17T22:04:06.640" v="973" actId="1076"/>
          <ac:picMkLst>
            <pc:docMk/>
            <pc:sldMk cId="2587462603" sldId="357"/>
            <ac:picMk id="4" creationId="{1845BF3B-97F5-DC0B-57B0-71FC31D36C55}"/>
          </ac:picMkLst>
        </pc:picChg>
        <pc:picChg chg="del">
          <ac:chgData name="sahdev ghorela" userId="aab1b882d8501027" providerId="LiveId" clId="{FDA92104-3A99-4EF8-90FF-F2103410BFCC}" dt="2024-09-17T22:03:34.920" v="970" actId="478"/>
          <ac:picMkLst>
            <pc:docMk/>
            <pc:sldMk cId="2587462603" sldId="357"/>
            <ac:picMk id="5" creationId="{F91BCB79-BAE8-B155-16F5-F77F2ACFAB4D}"/>
          </ac:picMkLst>
        </pc:picChg>
      </pc:sldChg>
      <pc:sldChg chg="addSp delSp modSp add mod">
        <pc:chgData name="sahdev ghorela" userId="aab1b882d8501027" providerId="LiveId" clId="{FDA92104-3A99-4EF8-90FF-F2103410BFCC}" dt="2024-09-17T22:04:28.201" v="977" actId="14100"/>
        <pc:sldMkLst>
          <pc:docMk/>
          <pc:sldMk cId="1259514504" sldId="358"/>
        </pc:sldMkLst>
        <pc:picChg chg="del">
          <ac:chgData name="sahdev ghorela" userId="aab1b882d8501027" providerId="LiveId" clId="{FDA92104-3A99-4EF8-90FF-F2103410BFCC}" dt="2024-09-17T22:04:25.052" v="975" actId="478"/>
          <ac:picMkLst>
            <pc:docMk/>
            <pc:sldMk cId="1259514504" sldId="358"/>
            <ac:picMk id="4" creationId="{1845BF3B-97F5-DC0B-57B0-71FC31D36C55}"/>
          </ac:picMkLst>
        </pc:picChg>
        <pc:picChg chg="add mod">
          <ac:chgData name="sahdev ghorela" userId="aab1b882d8501027" providerId="LiveId" clId="{FDA92104-3A99-4EF8-90FF-F2103410BFCC}" dt="2024-09-17T22:04:28.201" v="977" actId="14100"/>
          <ac:picMkLst>
            <pc:docMk/>
            <pc:sldMk cId="1259514504" sldId="358"/>
            <ac:picMk id="5" creationId="{2F4448A7-89A8-8424-D33A-EF659C2AEACA}"/>
          </ac:picMkLst>
        </pc:picChg>
      </pc:sldChg>
      <pc:sldChg chg="addSp delSp modSp add mod">
        <pc:chgData name="sahdev ghorela" userId="aab1b882d8501027" providerId="LiveId" clId="{FDA92104-3A99-4EF8-90FF-F2103410BFCC}" dt="2024-09-17T22:05:43.368" v="981" actId="1076"/>
        <pc:sldMkLst>
          <pc:docMk/>
          <pc:sldMk cId="3121915831" sldId="359"/>
        </pc:sldMkLst>
        <pc:picChg chg="add mod">
          <ac:chgData name="sahdev ghorela" userId="aab1b882d8501027" providerId="LiveId" clId="{FDA92104-3A99-4EF8-90FF-F2103410BFCC}" dt="2024-09-17T22:05:43.368" v="981" actId="1076"/>
          <ac:picMkLst>
            <pc:docMk/>
            <pc:sldMk cId="3121915831" sldId="359"/>
            <ac:picMk id="4" creationId="{A41EF3F3-5DBE-A7B9-39F8-8E6A791A5199}"/>
          </ac:picMkLst>
        </pc:picChg>
        <pc:picChg chg="del">
          <ac:chgData name="sahdev ghorela" userId="aab1b882d8501027" providerId="LiveId" clId="{FDA92104-3A99-4EF8-90FF-F2103410BFCC}" dt="2024-09-17T22:04:32.021" v="979" actId="478"/>
          <ac:picMkLst>
            <pc:docMk/>
            <pc:sldMk cId="3121915831" sldId="359"/>
            <ac:picMk id="5" creationId="{2F4448A7-89A8-8424-D33A-EF659C2AEACA}"/>
          </ac:picMkLst>
        </pc:picChg>
      </pc:sldChg>
      <pc:sldChg chg="addSp delSp modSp add mod">
        <pc:chgData name="sahdev ghorela" userId="aab1b882d8501027" providerId="LiveId" clId="{FDA92104-3A99-4EF8-90FF-F2103410BFCC}" dt="2024-09-17T22:06:10.132" v="987" actId="14100"/>
        <pc:sldMkLst>
          <pc:docMk/>
          <pc:sldMk cId="3377366853" sldId="360"/>
        </pc:sldMkLst>
        <pc:picChg chg="del">
          <ac:chgData name="sahdev ghorela" userId="aab1b882d8501027" providerId="LiveId" clId="{FDA92104-3A99-4EF8-90FF-F2103410BFCC}" dt="2024-09-17T22:05:48.243" v="983" actId="478"/>
          <ac:picMkLst>
            <pc:docMk/>
            <pc:sldMk cId="3377366853" sldId="360"/>
            <ac:picMk id="4" creationId="{A41EF3F3-5DBE-A7B9-39F8-8E6A791A5199}"/>
          </ac:picMkLst>
        </pc:picChg>
        <pc:picChg chg="add mod">
          <ac:chgData name="sahdev ghorela" userId="aab1b882d8501027" providerId="LiveId" clId="{FDA92104-3A99-4EF8-90FF-F2103410BFCC}" dt="2024-09-17T22:06:10.132" v="987" actId="14100"/>
          <ac:picMkLst>
            <pc:docMk/>
            <pc:sldMk cId="3377366853" sldId="360"/>
            <ac:picMk id="5" creationId="{4BC94CC9-0D19-3BAC-FB7C-863208F92767}"/>
          </ac:picMkLst>
        </pc:picChg>
      </pc:sldChg>
      <pc:sldChg chg="addSp delSp modSp add mod">
        <pc:chgData name="sahdev ghorela" userId="aab1b882d8501027" providerId="LiveId" clId="{FDA92104-3A99-4EF8-90FF-F2103410BFCC}" dt="2024-09-18T00:13:30.082" v="1005" actId="1076"/>
        <pc:sldMkLst>
          <pc:docMk/>
          <pc:sldMk cId="1438632137" sldId="361"/>
        </pc:sldMkLst>
        <pc:spChg chg="mod">
          <ac:chgData name="sahdev ghorela" userId="aab1b882d8501027" providerId="LiveId" clId="{FDA92104-3A99-4EF8-90FF-F2103410BFCC}" dt="2024-09-18T00:13:19.705" v="1001" actId="20577"/>
          <ac:spMkLst>
            <pc:docMk/>
            <pc:sldMk cId="1438632137" sldId="361"/>
            <ac:spMk id="2" creationId="{25D9C99A-0556-D69A-80CE-A5A479ED06E1}"/>
          </ac:spMkLst>
        </pc:spChg>
        <pc:picChg chg="add mod">
          <ac:chgData name="sahdev ghorela" userId="aab1b882d8501027" providerId="LiveId" clId="{FDA92104-3A99-4EF8-90FF-F2103410BFCC}" dt="2024-09-18T00:13:30.082" v="1005" actId="1076"/>
          <ac:picMkLst>
            <pc:docMk/>
            <pc:sldMk cId="1438632137" sldId="361"/>
            <ac:picMk id="4" creationId="{7363D6FE-5AC4-B5B9-8E78-C63E373E49E5}"/>
          </ac:picMkLst>
        </pc:picChg>
        <pc:picChg chg="del">
          <ac:chgData name="sahdev ghorela" userId="aab1b882d8501027" providerId="LiveId" clId="{FDA92104-3A99-4EF8-90FF-F2103410BFCC}" dt="2024-09-17T22:06:14.587" v="989" actId="478"/>
          <ac:picMkLst>
            <pc:docMk/>
            <pc:sldMk cId="1438632137" sldId="361"/>
            <ac:picMk id="5" creationId="{4BC94CC9-0D19-3BAC-FB7C-863208F92767}"/>
          </ac:picMkLst>
        </pc:picChg>
      </pc:sldChg>
      <pc:sldChg chg="addSp delSp modSp add mod">
        <pc:chgData name="sahdev ghorela" userId="aab1b882d8501027" providerId="LiveId" clId="{FDA92104-3A99-4EF8-90FF-F2103410BFCC}" dt="2024-09-18T00:14:07.729" v="1010" actId="1076"/>
        <pc:sldMkLst>
          <pc:docMk/>
          <pc:sldMk cId="3644465500" sldId="362"/>
        </pc:sldMkLst>
        <pc:picChg chg="del">
          <ac:chgData name="sahdev ghorela" userId="aab1b882d8501027" providerId="LiveId" clId="{FDA92104-3A99-4EF8-90FF-F2103410BFCC}" dt="2024-09-18T00:13:34.025" v="1007" actId="478"/>
          <ac:picMkLst>
            <pc:docMk/>
            <pc:sldMk cId="3644465500" sldId="362"/>
            <ac:picMk id="4" creationId="{7363D6FE-5AC4-B5B9-8E78-C63E373E49E5}"/>
          </ac:picMkLst>
        </pc:picChg>
        <pc:picChg chg="add mod">
          <ac:chgData name="sahdev ghorela" userId="aab1b882d8501027" providerId="LiveId" clId="{FDA92104-3A99-4EF8-90FF-F2103410BFCC}" dt="2024-09-18T00:14:07.729" v="1010" actId="1076"/>
          <ac:picMkLst>
            <pc:docMk/>
            <pc:sldMk cId="3644465500" sldId="362"/>
            <ac:picMk id="5" creationId="{67D994B2-1F6A-6083-DF66-0D4B68FA913E}"/>
          </ac:picMkLst>
        </pc:picChg>
      </pc:sldChg>
      <pc:sldChg chg="addSp delSp modSp add mod">
        <pc:chgData name="sahdev ghorela" userId="aab1b882d8501027" providerId="LiveId" clId="{FDA92104-3A99-4EF8-90FF-F2103410BFCC}" dt="2024-09-18T00:14:39.828" v="1015" actId="1076"/>
        <pc:sldMkLst>
          <pc:docMk/>
          <pc:sldMk cId="1953996689" sldId="363"/>
        </pc:sldMkLst>
        <pc:picChg chg="add mod">
          <ac:chgData name="sahdev ghorela" userId="aab1b882d8501027" providerId="LiveId" clId="{FDA92104-3A99-4EF8-90FF-F2103410BFCC}" dt="2024-09-18T00:14:39.828" v="1015" actId="1076"/>
          <ac:picMkLst>
            <pc:docMk/>
            <pc:sldMk cId="1953996689" sldId="363"/>
            <ac:picMk id="4" creationId="{87259142-D3BD-9CC9-CBA9-D958A03FF5AE}"/>
          </ac:picMkLst>
        </pc:picChg>
        <pc:picChg chg="del">
          <ac:chgData name="sahdev ghorela" userId="aab1b882d8501027" providerId="LiveId" clId="{FDA92104-3A99-4EF8-90FF-F2103410BFCC}" dt="2024-09-18T00:14:17.096" v="1012" actId="478"/>
          <ac:picMkLst>
            <pc:docMk/>
            <pc:sldMk cId="1953996689" sldId="363"/>
            <ac:picMk id="5" creationId="{67D994B2-1F6A-6083-DF66-0D4B68FA913E}"/>
          </ac:picMkLst>
        </pc:picChg>
      </pc:sldChg>
      <pc:sldChg chg="addSp delSp modSp add mod">
        <pc:chgData name="sahdev ghorela" userId="aab1b882d8501027" providerId="LiveId" clId="{FDA92104-3A99-4EF8-90FF-F2103410BFCC}" dt="2024-09-18T00:15:14.281" v="1022" actId="1076"/>
        <pc:sldMkLst>
          <pc:docMk/>
          <pc:sldMk cId="178976601" sldId="364"/>
        </pc:sldMkLst>
        <pc:picChg chg="del">
          <ac:chgData name="sahdev ghorela" userId="aab1b882d8501027" providerId="LiveId" clId="{FDA92104-3A99-4EF8-90FF-F2103410BFCC}" dt="2024-09-18T00:14:43.887" v="1017" actId="478"/>
          <ac:picMkLst>
            <pc:docMk/>
            <pc:sldMk cId="178976601" sldId="364"/>
            <ac:picMk id="4" creationId="{87259142-D3BD-9CC9-CBA9-D958A03FF5AE}"/>
          </ac:picMkLst>
        </pc:picChg>
        <pc:picChg chg="add mod">
          <ac:chgData name="sahdev ghorela" userId="aab1b882d8501027" providerId="LiveId" clId="{FDA92104-3A99-4EF8-90FF-F2103410BFCC}" dt="2024-09-18T00:15:14.281" v="1022" actId="1076"/>
          <ac:picMkLst>
            <pc:docMk/>
            <pc:sldMk cId="178976601" sldId="364"/>
            <ac:picMk id="5" creationId="{9F835924-A2F6-CC92-31A0-25170BDAA9C6}"/>
          </ac:picMkLst>
        </pc:picChg>
      </pc:sldChg>
      <pc:sldChg chg="addSp delSp modSp add mod">
        <pc:chgData name="sahdev ghorela" userId="aab1b882d8501027" providerId="LiveId" clId="{FDA92104-3A99-4EF8-90FF-F2103410BFCC}" dt="2024-09-18T00:26:38.795" v="1026" actId="1076"/>
        <pc:sldMkLst>
          <pc:docMk/>
          <pc:sldMk cId="4026928349" sldId="365"/>
        </pc:sldMkLst>
        <pc:picChg chg="add mod">
          <ac:chgData name="sahdev ghorela" userId="aab1b882d8501027" providerId="LiveId" clId="{FDA92104-3A99-4EF8-90FF-F2103410BFCC}" dt="2024-09-18T00:26:38.795" v="1026" actId="1076"/>
          <ac:picMkLst>
            <pc:docMk/>
            <pc:sldMk cId="4026928349" sldId="365"/>
            <ac:picMk id="4" creationId="{EE11908F-4146-4868-FAEB-1436D4C9D7FD}"/>
          </ac:picMkLst>
        </pc:picChg>
        <pc:picChg chg="del">
          <ac:chgData name="sahdev ghorela" userId="aab1b882d8501027" providerId="LiveId" clId="{FDA92104-3A99-4EF8-90FF-F2103410BFCC}" dt="2024-09-18T00:15:17.847" v="1024" actId="478"/>
          <ac:picMkLst>
            <pc:docMk/>
            <pc:sldMk cId="4026928349" sldId="365"/>
            <ac:picMk id="5" creationId="{9F835924-A2F6-CC92-31A0-25170BDAA9C6}"/>
          </ac:picMkLst>
        </pc:picChg>
      </pc:sldChg>
      <pc:sldChg chg="addSp delSp modSp add mod">
        <pc:chgData name="sahdev ghorela" userId="aab1b882d8501027" providerId="LiveId" clId="{FDA92104-3A99-4EF8-90FF-F2103410BFCC}" dt="2024-09-18T00:26:59.582" v="1031" actId="1076"/>
        <pc:sldMkLst>
          <pc:docMk/>
          <pc:sldMk cId="679857376" sldId="366"/>
        </pc:sldMkLst>
        <pc:picChg chg="del">
          <ac:chgData name="sahdev ghorela" userId="aab1b882d8501027" providerId="LiveId" clId="{FDA92104-3A99-4EF8-90FF-F2103410BFCC}" dt="2024-09-18T00:26:42.585" v="1028" actId="478"/>
          <ac:picMkLst>
            <pc:docMk/>
            <pc:sldMk cId="679857376" sldId="366"/>
            <ac:picMk id="4" creationId="{EE11908F-4146-4868-FAEB-1436D4C9D7FD}"/>
          </ac:picMkLst>
        </pc:picChg>
        <pc:picChg chg="add mod">
          <ac:chgData name="sahdev ghorela" userId="aab1b882d8501027" providerId="LiveId" clId="{FDA92104-3A99-4EF8-90FF-F2103410BFCC}" dt="2024-09-18T00:26:59.582" v="1031" actId="1076"/>
          <ac:picMkLst>
            <pc:docMk/>
            <pc:sldMk cId="679857376" sldId="366"/>
            <ac:picMk id="5" creationId="{34B8A6A8-425C-A419-0F8A-C6BE7D4D4DA1}"/>
          </ac:picMkLst>
        </pc:picChg>
      </pc:sldChg>
      <pc:sldChg chg="addSp delSp modSp add mod">
        <pc:chgData name="sahdev ghorela" userId="aab1b882d8501027" providerId="LiveId" clId="{FDA92104-3A99-4EF8-90FF-F2103410BFCC}" dt="2024-09-18T00:27:23.267" v="1036" actId="1076"/>
        <pc:sldMkLst>
          <pc:docMk/>
          <pc:sldMk cId="3033916017" sldId="367"/>
        </pc:sldMkLst>
        <pc:picChg chg="add mod">
          <ac:chgData name="sahdev ghorela" userId="aab1b882d8501027" providerId="LiveId" clId="{FDA92104-3A99-4EF8-90FF-F2103410BFCC}" dt="2024-09-18T00:27:23.267" v="1036" actId="1076"/>
          <ac:picMkLst>
            <pc:docMk/>
            <pc:sldMk cId="3033916017" sldId="367"/>
            <ac:picMk id="4" creationId="{35C7584F-E95A-20B3-2173-BF44DEE580E9}"/>
          </ac:picMkLst>
        </pc:picChg>
        <pc:picChg chg="del">
          <ac:chgData name="sahdev ghorela" userId="aab1b882d8501027" providerId="LiveId" clId="{FDA92104-3A99-4EF8-90FF-F2103410BFCC}" dt="2024-09-18T00:27:04.115" v="1033" actId="478"/>
          <ac:picMkLst>
            <pc:docMk/>
            <pc:sldMk cId="3033916017" sldId="367"/>
            <ac:picMk id="5" creationId="{34B8A6A8-425C-A419-0F8A-C6BE7D4D4DA1}"/>
          </ac:picMkLst>
        </pc:picChg>
      </pc:sldChg>
      <pc:sldChg chg="addSp delSp modSp add mod">
        <pc:chgData name="sahdev ghorela" userId="aab1b882d8501027" providerId="LiveId" clId="{FDA92104-3A99-4EF8-90FF-F2103410BFCC}" dt="2024-09-18T00:28:09.501" v="1040" actId="1076"/>
        <pc:sldMkLst>
          <pc:docMk/>
          <pc:sldMk cId="3545776553" sldId="368"/>
        </pc:sldMkLst>
        <pc:picChg chg="del">
          <ac:chgData name="sahdev ghorela" userId="aab1b882d8501027" providerId="LiveId" clId="{FDA92104-3A99-4EF8-90FF-F2103410BFCC}" dt="2024-09-18T00:27:27.795" v="1038" actId="478"/>
          <ac:picMkLst>
            <pc:docMk/>
            <pc:sldMk cId="3545776553" sldId="368"/>
            <ac:picMk id="4" creationId="{35C7584F-E95A-20B3-2173-BF44DEE580E9}"/>
          </ac:picMkLst>
        </pc:picChg>
        <pc:picChg chg="add mod">
          <ac:chgData name="sahdev ghorela" userId="aab1b882d8501027" providerId="LiveId" clId="{FDA92104-3A99-4EF8-90FF-F2103410BFCC}" dt="2024-09-18T00:28:09.501" v="1040" actId="1076"/>
          <ac:picMkLst>
            <pc:docMk/>
            <pc:sldMk cId="3545776553" sldId="368"/>
            <ac:picMk id="5" creationId="{7E080AF1-C1F1-2E12-32F5-3FAA76C05A56}"/>
          </ac:picMkLst>
        </pc:picChg>
      </pc:sldChg>
      <pc:sldChg chg="addSp delSp modSp add mod">
        <pc:chgData name="sahdev ghorela" userId="aab1b882d8501027" providerId="LiveId" clId="{FDA92104-3A99-4EF8-90FF-F2103410BFCC}" dt="2024-09-18T00:28:36.184" v="1047" actId="1076"/>
        <pc:sldMkLst>
          <pc:docMk/>
          <pc:sldMk cId="4174061372" sldId="369"/>
        </pc:sldMkLst>
        <pc:picChg chg="add mod">
          <ac:chgData name="sahdev ghorela" userId="aab1b882d8501027" providerId="LiveId" clId="{FDA92104-3A99-4EF8-90FF-F2103410BFCC}" dt="2024-09-18T00:28:36.184" v="1047" actId="1076"/>
          <ac:picMkLst>
            <pc:docMk/>
            <pc:sldMk cId="4174061372" sldId="369"/>
            <ac:picMk id="4" creationId="{33ED8EBB-29F1-8B8D-5F43-FDE0609D24F6}"/>
          </ac:picMkLst>
        </pc:picChg>
        <pc:picChg chg="del">
          <ac:chgData name="sahdev ghorela" userId="aab1b882d8501027" providerId="LiveId" clId="{FDA92104-3A99-4EF8-90FF-F2103410BFCC}" dt="2024-09-18T00:28:13.226" v="1042" actId="478"/>
          <ac:picMkLst>
            <pc:docMk/>
            <pc:sldMk cId="4174061372" sldId="369"/>
            <ac:picMk id="5" creationId="{7E080AF1-C1F1-2E12-32F5-3FAA76C05A56}"/>
          </ac:picMkLst>
        </pc:picChg>
      </pc:sldChg>
      <pc:sldChg chg="addSp delSp modSp add mod">
        <pc:chgData name="sahdev ghorela" userId="aab1b882d8501027" providerId="LiveId" clId="{FDA92104-3A99-4EF8-90FF-F2103410BFCC}" dt="2024-09-18T00:29:27.183" v="1052" actId="1076"/>
        <pc:sldMkLst>
          <pc:docMk/>
          <pc:sldMk cId="449777200" sldId="370"/>
        </pc:sldMkLst>
        <pc:picChg chg="del">
          <ac:chgData name="sahdev ghorela" userId="aab1b882d8501027" providerId="LiveId" clId="{FDA92104-3A99-4EF8-90FF-F2103410BFCC}" dt="2024-09-18T00:28:43.038" v="1049" actId="478"/>
          <ac:picMkLst>
            <pc:docMk/>
            <pc:sldMk cId="449777200" sldId="370"/>
            <ac:picMk id="4" creationId="{33ED8EBB-29F1-8B8D-5F43-FDE0609D24F6}"/>
          </ac:picMkLst>
        </pc:picChg>
        <pc:picChg chg="add mod">
          <ac:chgData name="sahdev ghorela" userId="aab1b882d8501027" providerId="LiveId" clId="{FDA92104-3A99-4EF8-90FF-F2103410BFCC}" dt="2024-09-18T00:29:27.183" v="1052" actId="1076"/>
          <ac:picMkLst>
            <pc:docMk/>
            <pc:sldMk cId="449777200" sldId="370"/>
            <ac:picMk id="5" creationId="{D57DB0EA-A948-6FE2-4472-594D4E3161E0}"/>
          </ac:picMkLst>
        </pc:picChg>
      </pc:sldChg>
      <pc:sldChg chg="addSp delSp modSp add mod">
        <pc:chgData name="sahdev ghorela" userId="aab1b882d8501027" providerId="LiveId" clId="{FDA92104-3A99-4EF8-90FF-F2103410BFCC}" dt="2024-09-18T00:30:03.839" v="1059" actId="1076"/>
        <pc:sldMkLst>
          <pc:docMk/>
          <pc:sldMk cId="3086437582" sldId="371"/>
        </pc:sldMkLst>
        <pc:picChg chg="add mod">
          <ac:chgData name="sahdev ghorela" userId="aab1b882d8501027" providerId="LiveId" clId="{FDA92104-3A99-4EF8-90FF-F2103410BFCC}" dt="2024-09-18T00:30:03.839" v="1059" actId="1076"/>
          <ac:picMkLst>
            <pc:docMk/>
            <pc:sldMk cId="3086437582" sldId="371"/>
            <ac:picMk id="4" creationId="{3F057B4B-16E6-42C6-119F-2C3191C1E729}"/>
          </ac:picMkLst>
        </pc:picChg>
        <pc:picChg chg="del">
          <ac:chgData name="sahdev ghorela" userId="aab1b882d8501027" providerId="LiveId" clId="{FDA92104-3A99-4EF8-90FF-F2103410BFCC}" dt="2024-09-18T00:29:55.626" v="1054" actId="478"/>
          <ac:picMkLst>
            <pc:docMk/>
            <pc:sldMk cId="3086437582" sldId="371"/>
            <ac:picMk id="5" creationId="{D57DB0EA-A948-6FE2-4472-594D4E3161E0}"/>
          </ac:picMkLst>
        </pc:picChg>
      </pc:sldChg>
      <pc:sldChg chg="delSp add del mod">
        <pc:chgData name="sahdev ghorela" userId="aab1b882d8501027" providerId="LiveId" clId="{FDA92104-3A99-4EF8-90FF-F2103410BFCC}" dt="2024-09-22T07:24:17.106" v="1093" actId="47"/>
        <pc:sldMkLst>
          <pc:docMk/>
          <pc:sldMk cId="4069866990" sldId="372"/>
        </pc:sldMkLst>
        <pc:picChg chg="del">
          <ac:chgData name="sahdev ghorela" userId="aab1b882d8501027" providerId="LiveId" clId="{FDA92104-3A99-4EF8-90FF-F2103410BFCC}" dt="2024-09-22T07:23:49.018" v="1091" actId="478"/>
          <ac:picMkLst>
            <pc:docMk/>
            <pc:sldMk cId="4069866990" sldId="372"/>
            <ac:picMk id="5" creationId="{45183239-735E-0824-7789-CCF42A11C2EC}"/>
          </ac:picMkLst>
        </pc:picChg>
      </pc:sldChg>
      <pc:sldChg chg="add">
        <pc:chgData name="sahdev ghorela" userId="aab1b882d8501027" providerId="LiveId" clId="{FDA92104-3A99-4EF8-90FF-F2103410BFCC}" dt="2024-09-22T07:23:46.372" v="1090" actId="2890"/>
        <pc:sldMkLst>
          <pc:docMk/>
          <pc:sldMk cId="3591854869" sldId="373"/>
        </pc:sldMkLst>
      </pc:sldChg>
      <pc:sldChg chg="add del">
        <pc:chgData name="sahdev ghorela" userId="aab1b882d8501027" providerId="LiveId" clId="{FDA92104-3A99-4EF8-90FF-F2103410BFCC}" dt="2024-09-22T07:23:44.702" v="1089" actId="47"/>
        <pc:sldMkLst>
          <pc:docMk/>
          <pc:sldMk cId="4132744614" sldId="373"/>
        </pc:sldMkLst>
      </pc:sldChg>
      <pc:sldChg chg="modSp new mod">
        <pc:chgData name="sahdev ghorela" userId="aab1b882d8501027" providerId="LiveId" clId="{FDA92104-3A99-4EF8-90FF-F2103410BFCC}" dt="2024-09-22T07:25:28.430" v="1205" actId="20577"/>
        <pc:sldMkLst>
          <pc:docMk/>
          <pc:sldMk cId="1128736347" sldId="374"/>
        </pc:sldMkLst>
        <pc:spChg chg="mod">
          <ac:chgData name="sahdev ghorela" userId="aab1b882d8501027" providerId="LiveId" clId="{FDA92104-3A99-4EF8-90FF-F2103410BFCC}" dt="2024-09-22T07:24:29.457" v="1125" actId="20577"/>
          <ac:spMkLst>
            <pc:docMk/>
            <pc:sldMk cId="1128736347" sldId="374"/>
            <ac:spMk id="2" creationId="{CF5B054E-7149-2E05-022A-E443ED986888}"/>
          </ac:spMkLst>
        </pc:spChg>
        <pc:spChg chg="mod">
          <ac:chgData name="sahdev ghorela" userId="aab1b882d8501027" providerId="LiveId" clId="{FDA92104-3A99-4EF8-90FF-F2103410BFCC}" dt="2024-09-22T07:25:28.430" v="1205" actId="20577"/>
          <ac:spMkLst>
            <pc:docMk/>
            <pc:sldMk cId="1128736347" sldId="374"/>
            <ac:spMk id="3" creationId="{B8E695F6-ACC9-9C4C-F4E3-899624787BDD}"/>
          </ac:spMkLst>
        </pc:spChg>
      </pc:sldChg>
      <pc:sldChg chg="modSp add mod">
        <pc:chgData name="sahdev ghorela" userId="aab1b882d8501027" providerId="LiveId" clId="{FDA92104-3A99-4EF8-90FF-F2103410BFCC}" dt="2024-09-22T07:26:05.117" v="1266" actId="20577"/>
        <pc:sldMkLst>
          <pc:docMk/>
          <pc:sldMk cId="3781609500" sldId="375"/>
        </pc:sldMkLst>
        <pc:spChg chg="mod">
          <ac:chgData name="sahdev ghorela" userId="aab1b882d8501027" providerId="LiveId" clId="{FDA92104-3A99-4EF8-90FF-F2103410BFCC}" dt="2024-09-22T07:26:05.117" v="1266" actId="20577"/>
          <ac:spMkLst>
            <pc:docMk/>
            <pc:sldMk cId="3781609500" sldId="375"/>
            <ac:spMk id="3" creationId="{B8E695F6-ACC9-9C4C-F4E3-899624787BDD}"/>
          </ac:spMkLst>
        </pc:spChg>
      </pc:sldChg>
      <pc:sldChg chg="modSp add mod">
        <pc:chgData name="sahdev ghorela" userId="aab1b882d8501027" providerId="LiveId" clId="{FDA92104-3A99-4EF8-90FF-F2103410BFCC}" dt="2024-09-22T07:26:59.745" v="1323" actId="1076"/>
        <pc:sldMkLst>
          <pc:docMk/>
          <pc:sldMk cId="1900408688" sldId="376"/>
        </pc:sldMkLst>
        <pc:spChg chg="mod">
          <ac:chgData name="sahdev ghorela" userId="aab1b882d8501027" providerId="LiveId" clId="{FDA92104-3A99-4EF8-90FF-F2103410BFCC}" dt="2024-09-22T07:26:59.745" v="1323" actId="1076"/>
          <ac:spMkLst>
            <pc:docMk/>
            <pc:sldMk cId="1900408688" sldId="376"/>
            <ac:spMk id="3" creationId="{B8E695F6-ACC9-9C4C-F4E3-899624787BDD}"/>
          </ac:spMkLst>
        </pc:spChg>
      </pc:sldChg>
      <pc:sldMasterChg chg="addSldLayout">
        <pc:chgData name="sahdev ghorela" userId="aab1b882d8501027" providerId="LiveId" clId="{FDA92104-3A99-4EF8-90FF-F2103410BFCC}" dt="2024-09-15T15:31:24.996" v="0" actId="680"/>
        <pc:sldMasterMkLst>
          <pc:docMk/>
          <pc:sldMasterMk cId="3386395880" sldId="2147483648"/>
        </pc:sldMasterMkLst>
        <pc:sldLayoutChg chg="add">
          <pc:chgData name="sahdev ghorela" userId="aab1b882d8501027" providerId="LiveId" clId="{FDA92104-3A99-4EF8-90FF-F2103410BFCC}" dt="2024-09-15T15:31:24.996" v="0" actId="680"/>
          <pc:sldLayoutMkLst>
            <pc:docMk/>
            <pc:sldMasterMk cId="3386395880" sldId="2147483648"/>
            <pc:sldLayoutMk cId="3220584309" sldId="2147483649"/>
          </pc:sldLayoutMkLst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9/22/2024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1536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9/22/2024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11397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9/22/2024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90209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9/22/2024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56731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9/22/2024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79368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9/22/2024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55674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9/22/2024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48802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9/22/2024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11965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9/22/2024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60224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9/22/2024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10342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9/22/2024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92123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9/22/2024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63035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9C99A-0556-D69A-80CE-A5A479ED06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07690" y="462116"/>
            <a:ext cx="9261986" cy="3382297"/>
          </a:xfrm>
        </p:spPr>
        <p:txBody>
          <a:bodyPr>
            <a:normAutofit/>
          </a:bodyPr>
          <a:lstStyle/>
          <a:p>
            <a:r>
              <a:rPr lang="en-GB" dirty="0"/>
              <a:t>Introduction to Ansible</a:t>
            </a:r>
          </a:p>
        </p:txBody>
      </p:sp>
    </p:spTree>
    <p:extLst>
      <p:ext uri="{BB962C8B-B14F-4D97-AF65-F5344CB8AC3E}">
        <p14:creationId xmlns:p14="http://schemas.microsoft.com/office/powerpoint/2010/main" val="33060746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9C99A-0556-D69A-80CE-A5A479ED06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3225" y="158801"/>
            <a:ext cx="9144000" cy="726102"/>
          </a:xfrm>
        </p:spPr>
        <p:txBody>
          <a:bodyPr>
            <a:noAutofit/>
          </a:bodyPr>
          <a:lstStyle/>
          <a:p>
            <a:r>
              <a:rPr lang="en-GB" sz="4400" dirty="0"/>
              <a:t>Ansible Configuration Introduction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DF356FD-40AA-A834-5165-FBC386A6E8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7723" y="1017060"/>
            <a:ext cx="8878060" cy="5424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052631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9C99A-0556-D69A-80CE-A5A479ED06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3225" y="158801"/>
            <a:ext cx="9144000" cy="726102"/>
          </a:xfrm>
        </p:spPr>
        <p:txBody>
          <a:bodyPr>
            <a:noAutofit/>
          </a:bodyPr>
          <a:lstStyle/>
          <a:p>
            <a:r>
              <a:rPr lang="en-GB" sz="4400" dirty="0"/>
              <a:t>Ansible Handlers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CDB775-A2F1-7294-1425-7D142BA9B1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1531" y="1292574"/>
            <a:ext cx="9846344" cy="4710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899431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9C99A-0556-D69A-80CE-A5A479ED06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3225" y="158801"/>
            <a:ext cx="9144000" cy="726102"/>
          </a:xfrm>
        </p:spPr>
        <p:txBody>
          <a:bodyPr>
            <a:noAutofit/>
          </a:bodyPr>
          <a:lstStyle/>
          <a:p>
            <a:r>
              <a:rPr lang="en-GB" sz="4400" dirty="0"/>
              <a:t>Ansible Handlers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B62DD5-3CF6-924C-7C3A-A54A446A92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3983" y="1009459"/>
            <a:ext cx="8810034" cy="5206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77521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9C99A-0556-D69A-80CE-A5A479ED06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3225" y="158801"/>
            <a:ext cx="9144000" cy="726102"/>
          </a:xfrm>
        </p:spPr>
        <p:txBody>
          <a:bodyPr>
            <a:noAutofit/>
          </a:bodyPr>
          <a:lstStyle/>
          <a:p>
            <a:r>
              <a:rPr lang="en-GB" sz="4400" dirty="0"/>
              <a:t>Ansible Roles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788637-596D-8C4F-C823-CBFA1B5452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668" y="1236265"/>
            <a:ext cx="10688663" cy="4140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13737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9C99A-0556-D69A-80CE-A5A479ED06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3225" y="158801"/>
            <a:ext cx="9144000" cy="726102"/>
          </a:xfrm>
        </p:spPr>
        <p:txBody>
          <a:bodyPr>
            <a:noAutofit/>
          </a:bodyPr>
          <a:lstStyle/>
          <a:p>
            <a:r>
              <a:rPr lang="en-GB" sz="4400" dirty="0"/>
              <a:t>Ansible Roles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3B9CB9-13AF-BD01-6CBB-3D280B2FDE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854" y="1244047"/>
            <a:ext cx="10810291" cy="4639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78437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9C99A-0556-D69A-80CE-A5A479ED06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3225" y="158801"/>
            <a:ext cx="9144000" cy="726102"/>
          </a:xfrm>
        </p:spPr>
        <p:txBody>
          <a:bodyPr>
            <a:noAutofit/>
          </a:bodyPr>
          <a:lstStyle/>
          <a:p>
            <a:r>
              <a:rPr lang="en-GB" sz="4400" dirty="0"/>
              <a:t>Ansible Roles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1BCB79-BAE8-B155-16F5-F77F2ACFAB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110" y="1012606"/>
            <a:ext cx="10909780" cy="4682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171773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9C99A-0556-D69A-80CE-A5A479ED06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3225" y="158801"/>
            <a:ext cx="9144000" cy="726102"/>
          </a:xfrm>
        </p:spPr>
        <p:txBody>
          <a:bodyPr>
            <a:noAutofit/>
          </a:bodyPr>
          <a:lstStyle/>
          <a:p>
            <a:r>
              <a:rPr lang="en-GB" sz="4400" dirty="0"/>
              <a:t>Ansible Roles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45BF3B-97F5-DC0B-57B0-71FC31D36C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314" y="984295"/>
            <a:ext cx="9818061" cy="4430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46260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9C99A-0556-D69A-80CE-A5A479ED06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3225" y="158801"/>
            <a:ext cx="9144000" cy="726102"/>
          </a:xfrm>
        </p:spPr>
        <p:txBody>
          <a:bodyPr>
            <a:noAutofit/>
          </a:bodyPr>
          <a:lstStyle/>
          <a:p>
            <a:r>
              <a:rPr lang="en-GB" sz="4400" dirty="0"/>
              <a:t>Ansible Roles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4448A7-89A8-8424-D33A-EF659C2AEA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6931" y="1066595"/>
            <a:ext cx="9687920" cy="4976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51450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9C99A-0556-D69A-80CE-A5A479ED06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3225" y="158801"/>
            <a:ext cx="9144000" cy="726102"/>
          </a:xfrm>
        </p:spPr>
        <p:txBody>
          <a:bodyPr>
            <a:noAutofit/>
          </a:bodyPr>
          <a:lstStyle/>
          <a:p>
            <a:r>
              <a:rPr lang="en-GB" sz="4400" dirty="0"/>
              <a:t>Ansible Roles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1EF3F3-5DBE-A7B9-39F8-8E6A791A51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3053" y="983704"/>
            <a:ext cx="9845893" cy="5715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91583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9C99A-0556-D69A-80CE-A5A479ED06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3225" y="158801"/>
            <a:ext cx="9144000" cy="726102"/>
          </a:xfrm>
        </p:spPr>
        <p:txBody>
          <a:bodyPr>
            <a:noAutofit/>
          </a:bodyPr>
          <a:lstStyle/>
          <a:p>
            <a:r>
              <a:rPr lang="en-GB" sz="4400" dirty="0"/>
              <a:t>Ansible Roles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C94CC9-0D19-3BAC-FB7C-863208F927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0626" y="884903"/>
            <a:ext cx="9430289" cy="5565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366853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9C99A-0556-D69A-80CE-A5A479ED06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3225" y="158801"/>
            <a:ext cx="9144000" cy="726102"/>
          </a:xfrm>
        </p:spPr>
        <p:txBody>
          <a:bodyPr>
            <a:noAutofit/>
          </a:bodyPr>
          <a:lstStyle/>
          <a:p>
            <a:r>
              <a:rPr lang="en-GB" sz="4400" dirty="0"/>
              <a:t>Ansible Templating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63D6FE-5AC4-B5B9-8E78-C63E373E49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4641" y="1304506"/>
            <a:ext cx="10177739" cy="4459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6321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9C99A-0556-D69A-80CE-A5A479ED06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3225" y="158801"/>
            <a:ext cx="9144000" cy="726102"/>
          </a:xfrm>
        </p:spPr>
        <p:txBody>
          <a:bodyPr>
            <a:noAutofit/>
          </a:bodyPr>
          <a:lstStyle/>
          <a:p>
            <a:r>
              <a:rPr lang="en-GB" sz="4400" dirty="0"/>
              <a:t>Ansible Configuration Introduction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2D705E-F341-9CA4-A5F4-4DF4A03214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9587" y="944618"/>
            <a:ext cx="9143999" cy="4736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601322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9C99A-0556-D69A-80CE-A5A479ED06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3225" y="158801"/>
            <a:ext cx="9144000" cy="726102"/>
          </a:xfrm>
        </p:spPr>
        <p:txBody>
          <a:bodyPr>
            <a:noAutofit/>
          </a:bodyPr>
          <a:lstStyle/>
          <a:p>
            <a:r>
              <a:rPr lang="en-GB" sz="4400" dirty="0"/>
              <a:t>Ansible Templating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D994B2-1F6A-6083-DF66-0D4B68FA91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8030" y="1043610"/>
            <a:ext cx="9908372" cy="4300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465500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9C99A-0556-D69A-80CE-A5A479ED06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3225" y="158801"/>
            <a:ext cx="9144000" cy="726102"/>
          </a:xfrm>
        </p:spPr>
        <p:txBody>
          <a:bodyPr>
            <a:noAutofit/>
          </a:bodyPr>
          <a:lstStyle/>
          <a:p>
            <a:r>
              <a:rPr lang="en-GB" sz="4400" dirty="0"/>
              <a:t>Ansible Templating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259142-D3BD-9CC9-CBA9-D958A03FF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1648" y="1457948"/>
            <a:ext cx="9988439" cy="3591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996689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9C99A-0556-D69A-80CE-A5A479ED06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3225" y="158801"/>
            <a:ext cx="9144000" cy="726102"/>
          </a:xfrm>
        </p:spPr>
        <p:txBody>
          <a:bodyPr>
            <a:noAutofit/>
          </a:bodyPr>
          <a:lstStyle/>
          <a:p>
            <a:r>
              <a:rPr lang="en-GB" sz="4400" dirty="0"/>
              <a:t>Ansible Templating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835924-A2F6-CC92-31A0-25170BDAA9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7640" y="1189874"/>
            <a:ext cx="10255766" cy="4634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76601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9C99A-0556-D69A-80CE-A5A479ED06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3225" y="158801"/>
            <a:ext cx="9144000" cy="726102"/>
          </a:xfrm>
        </p:spPr>
        <p:txBody>
          <a:bodyPr>
            <a:noAutofit/>
          </a:bodyPr>
          <a:lstStyle/>
          <a:p>
            <a:r>
              <a:rPr lang="en-GB" sz="4400" dirty="0"/>
              <a:t>Ansible Templating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11908F-4146-4868-FAEB-1436D4C9D7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6415" y="1059439"/>
            <a:ext cx="9579170" cy="5494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92834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9C99A-0556-D69A-80CE-A5A479ED06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3225" y="158801"/>
            <a:ext cx="9144000" cy="726102"/>
          </a:xfrm>
        </p:spPr>
        <p:txBody>
          <a:bodyPr>
            <a:noAutofit/>
          </a:bodyPr>
          <a:lstStyle/>
          <a:p>
            <a:r>
              <a:rPr lang="en-GB" sz="4400" dirty="0"/>
              <a:t>Ansible Templating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B8A6A8-425C-A419-0F8A-C6BE7D4D4D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5948" y="1466779"/>
            <a:ext cx="10139663" cy="3924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857376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9C99A-0556-D69A-80CE-A5A479ED06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3225" y="158801"/>
            <a:ext cx="9144000" cy="726102"/>
          </a:xfrm>
        </p:spPr>
        <p:txBody>
          <a:bodyPr>
            <a:noAutofit/>
          </a:bodyPr>
          <a:lstStyle/>
          <a:p>
            <a:r>
              <a:rPr lang="en-GB" sz="4400" dirty="0"/>
              <a:t>Ansible Templating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C7584F-E95A-20B3-2173-BF44DEE580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1246" y="1004173"/>
            <a:ext cx="9549508" cy="4639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916017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9C99A-0556-D69A-80CE-A5A479ED06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3225" y="158801"/>
            <a:ext cx="9144000" cy="726102"/>
          </a:xfrm>
        </p:spPr>
        <p:txBody>
          <a:bodyPr>
            <a:noAutofit/>
          </a:bodyPr>
          <a:lstStyle/>
          <a:p>
            <a:r>
              <a:rPr lang="en-GB" sz="4400" dirty="0"/>
              <a:t>Ansible Templating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080AF1-C1F1-2E12-32F5-3FAA76C05A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5119" y="760922"/>
            <a:ext cx="8321761" cy="5753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776553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9C99A-0556-D69A-80CE-A5A479ED06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3225" y="158801"/>
            <a:ext cx="9144000" cy="726102"/>
          </a:xfrm>
        </p:spPr>
        <p:txBody>
          <a:bodyPr>
            <a:noAutofit/>
          </a:bodyPr>
          <a:lstStyle/>
          <a:p>
            <a:r>
              <a:rPr lang="en-GB" sz="4400" dirty="0"/>
              <a:t>Ansible Templating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ED8EBB-29F1-8B8D-5F43-FDE0609D24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4544" y="981979"/>
            <a:ext cx="10278994" cy="4894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061372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9C99A-0556-D69A-80CE-A5A479ED06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3225" y="158801"/>
            <a:ext cx="9144000" cy="726102"/>
          </a:xfrm>
        </p:spPr>
        <p:txBody>
          <a:bodyPr>
            <a:noAutofit/>
          </a:bodyPr>
          <a:lstStyle/>
          <a:p>
            <a:r>
              <a:rPr lang="en-GB" sz="4400" dirty="0"/>
              <a:t>Ansible Templating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7DB0EA-A948-6FE2-4472-594D4E3161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2368" y="1147109"/>
            <a:ext cx="8125714" cy="4726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777200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9C99A-0556-D69A-80CE-A5A479ED06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3225" y="158801"/>
            <a:ext cx="9144000" cy="726102"/>
          </a:xfrm>
        </p:spPr>
        <p:txBody>
          <a:bodyPr>
            <a:noAutofit/>
          </a:bodyPr>
          <a:lstStyle/>
          <a:p>
            <a:r>
              <a:rPr lang="en-GB" sz="4400" dirty="0"/>
              <a:t>Ansible Templating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057B4B-16E6-42C6-119F-2C3191C1E7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4667" y="884903"/>
            <a:ext cx="9625971" cy="4869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4375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9C99A-0556-D69A-80CE-A5A479ED06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3225" y="158801"/>
            <a:ext cx="9144000" cy="726102"/>
          </a:xfrm>
        </p:spPr>
        <p:txBody>
          <a:bodyPr>
            <a:noAutofit/>
          </a:bodyPr>
          <a:lstStyle/>
          <a:p>
            <a:r>
              <a:rPr lang="en-GB" sz="4400" dirty="0"/>
              <a:t>Ansible Configuration Introduction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9B5596-DC42-890A-F432-0D297099CD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8740" y="1005952"/>
            <a:ext cx="9143999" cy="5371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6800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9C99A-0556-D69A-80CE-A5A479ED06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3225" y="158801"/>
            <a:ext cx="9144000" cy="726102"/>
          </a:xfrm>
        </p:spPr>
        <p:txBody>
          <a:bodyPr>
            <a:noAutofit/>
          </a:bodyPr>
          <a:lstStyle/>
          <a:p>
            <a:r>
              <a:rPr lang="en-GB" sz="4400" dirty="0"/>
              <a:t>Ansible Configuration Introduction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118E21-37D4-70E6-6FA4-DA338C8D78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8620" y="1180905"/>
            <a:ext cx="8778075" cy="5163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263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9C99A-0556-D69A-80CE-A5A479ED06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3225" y="158801"/>
            <a:ext cx="9144000" cy="726102"/>
          </a:xfrm>
        </p:spPr>
        <p:txBody>
          <a:bodyPr>
            <a:noAutofit/>
          </a:bodyPr>
          <a:lstStyle/>
          <a:p>
            <a:r>
              <a:rPr lang="en-GB" sz="4400" dirty="0"/>
              <a:t>Ansible Configuration Introduction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BAED8E-3ACD-870F-58BE-8FD1111BAC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0261" y="1175848"/>
            <a:ext cx="9314826" cy="4956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5123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9C99A-0556-D69A-80CE-A5A479ED06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3225" y="158801"/>
            <a:ext cx="9144000" cy="726102"/>
          </a:xfrm>
        </p:spPr>
        <p:txBody>
          <a:bodyPr>
            <a:noAutofit/>
          </a:bodyPr>
          <a:lstStyle/>
          <a:p>
            <a:r>
              <a:rPr lang="en-GB" sz="4400" dirty="0"/>
              <a:t>Introduction to YAML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5A86C3-1103-264D-88D2-118C1063F6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526" y="1232773"/>
            <a:ext cx="10730947" cy="4548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4899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9C99A-0556-D69A-80CE-A5A479ED06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3225" y="158801"/>
            <a:ext cx="9144000" cy="726102"/>
          </a:xfrm>
        </p:spPr>
        <p:txBody>
          <a:bodyPr>
            <a:noAutofit/>
          </a:bodyPr>
          <a:lstStyle/>
          <a:p>
            <a:r>
              <a:rPr lang="en-GB" sz="4400" dirty="0"/>
              <a:t>Introduction to YAML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AD0D30-8159-F561-CC6B-37E7531713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9470" y="1100159"/>
            <a:ext cx="8594526" cy="5024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468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9C99A-0556-D69A-80CE-A5A479ED06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3225" y="158801"/>
            <a:ext cx="9144000" cy="726102"/>
          </a:xfrm>
        </p:spPr>
        <p:txBody>
          <a:bodyPr>
            <a:noAutofit/>
          </a:bodyPr>
          <a:lstStyle/>
          <a:p>
            <a:r>
              <a:rPr lang="en-GB" sz="4400" dirty="0"/>
              <a:t>Introduction to YAML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C4B998-A708-609A-C98E-B5F84A8A7B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8678" y="993913"/>
            <a:ext cx="9065826" cy="5445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1694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9C99A-0556-D69A-80CE-A5A479ED06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3225" y="158801"/>
            <a:ext cx="9144000" cy="726102"/>
          </a:xfrm>
        </p:spPr>
        <p:txBody>
          <a:bodyPr>
            <a:noAutofit/>
          </a:bodyPr>
          <a:lstStyle/>
          <a:p>
            <a:r>
              <a:rPr lang="en-GB" sz="4400" dirty="0"/>
              <a:t>Ansible Inventory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787A5B-E805-4B3B-D780-3967F19367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2705" y="940854"/>
            <a:ext cx="9172115" cy="5290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0303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9C99A-0556-D69A-80CE-A5A479ED06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3225" y="158801"/>
            <a:ext cx="9144000" cy="726102"/>
          </a:xfrm>
        </p:spPr>
        <p:txBody>
          <a:bodyPr>
            <a:noAutofit/>
          </a:bodyPr>
          <a:lstStyle/>
          <a:p>
            <a:r>
              <a:rPr lang="en-GB" sz="4400" dirty="0"/>
              <a:t>Ansible Inventory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08BBA4-99DE-14F9-0721-3CF0DAABF2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2859" y="884903"/>
            <a:ext cx="9007621" cy="5090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0026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B054E-7149-2E05-022A-E443ED986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24578"/>
          </a:xfrm>
        </p:spPr>
        <p:txBody>
          <a:bodyPr/>
          <a:lstStyle/>
          <a:p>
            <a:r>
              <a:rPr lang="en-GB" dirty="0"/>
              <a:t>Introduction to Ansible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E695F6-ACC9-9C4C-F4E3-899624787B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Ansible Configuration</a:t>
            </a:r>
          </a:p>
          <a:p>
            <a:endParaRPr lang="en-GB" dirty="0"/>
          </a:p>
          <a:p>
            <a:r>
              <a:rPr lang="en-GB" dirty="0"/>
              <a:t>Ansible Inventory</a:t>
            </a:r>
          </a:p>
          <a:p>
            <a:endParaRPr lang="en-GB" dirty="0"/>
          </a:p>
          <a:p>
            <a:r>
              <a:rPr lang="en-GB" dirty="0"/>
              <a:t>Ansible Variables</a:t>
            </a:r>
          </a:p>
          <a:p>
            <a:endParaRPr lang="en-GB" dirty="0"/>
          </a:p>
          <a:p>
            <a:r>
              <a:rPr lang="en-GB" dirty="0"/>
              <a:t>Ansible Facts</a:t>
            </a:r>
          </a:p>
        </p:txBody>
      </p:sp>
    </p:spTree>
    <p:extLst>
      <p:ext uri="{BB962C8B-B14F-4D97-AF65-F5344CB8AC3E}">
        <p14:creationId xmlns:p14="http://schemas.microsoft.com/office/powerpoint/2010/main" val="11287363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9C99A-0556-D69A-80CE-A5A479ED06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3225" y="158801"/>
            <a:ext cx="9144000" cy="726102"/>
          </a:xfrm>
        </p:spPr>
        <p:txBody>
          <a:bodyPr>
            <a:noAutofit/>
          </a:bodyPr>
          <a:lstStyle/>
          <a:p>
            <a:r>
              <a:rPr lang="en-GB" sz="4400" dirty="0"/>
              <a:t>Ansible Inventory Formats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161BF1A-B2C7-B1BF-A8E0-53A66B81BF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2791" y="1199957"/>
            <a:ext cx="7826418" cy="4458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0911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9C99A-0556-D69A-80CE-A5A479ED06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3225" y="158801"/>
            <a:ext cx="9144000" cy="726102"/>
          </a:xfrm>
        </p:spPr>
        <p:txBody>
          <a:bodyPr>
            <a:noAutofit/>
          </a:bodyPr>
          <a:lstStyle/>
          <a:p>
            <a:r>
              <a:rPr lang="en-GB" sz="4400" dirty="0"/>
              <a:t>Ansible Inventory Formats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DDC556-EE07-D663-9ECC-AB631AEA85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049479"/>
            <a:ext cx="9144000" cy="4900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5263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9C99A-0556-D69A-80CE-A5A479ED06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3225" y="158801"/>
            <a:ext cx="9144000" cy="726102"/>
          </a:xfrm>
        </p:spPr>
        <p:txBody>
          <a:bodyPr>
            <a:noAutofit/>
          </a:bodyPr>
          <a:lstStyle/>
          <a:p>
            <a:r>
              <a:rPr lang="en-GB" sz="4400" dirty="0"/>
              <a:t>Ansible Inventory Formats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665A67-8CD1-0194-86A0-392CF54F8B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435198"/>
            <a:ext cx="9144000" cy="4748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2345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9C99A-0556-D69A-80CE-A5A479ED06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3225" y="158801"/>
            <a:ext cx="9144000" cy="726102"/>
          </a:xfrm>
        </p:spPr>
        <p:txBody>
          <a:bodyPr>
            <a:noAutofit/>
          </a:bodyPr>
          <a:lstStyle/>
          <a:p>
            <a:r>
              <a:rPr lang="en-GB" sz="4400" dirty="0"/>
              <a:t>Grouping and Parent-Child Relations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FD6A86-8F1F-FDDA-8641-7C29799F1A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1418" y="1426490"/>
            <a:ext cx="9963078" cy="4835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2518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9C99A-0556-D69A-80CE-A5A479ED06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3225" y="158801"/>
            <a:ext cx="9144000" cy="726102"/>
          </a:xfrm>
        </p:spPr>
        <p:txBody>
          <a:bodyPr>
            <a:noAutofit/>
          </a:bodyPr>
          <a:lstStyle/>
          <a:p>
            <a:r>
              <a:rPr lang="en-GB" sz="4400" dirty="0"/>
              <a:t>Grouping and Parent-Child Relations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2A7F3E-1002-5026-829B-8BDC334839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1035" y="1246475"/>
            <a:ext cx="9330810" cy="4871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9256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9C99A-0556-D69A-80CE-A5A479ED06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3225" y="158801"/>
            <a:ext cx="9144000" cy="726102"/>
          </a:xfrm>
        </p:spPr>
        <p:txBody>
          <a:bodyPr>
            <a:noAutofit/>
          </a:bodyPr>
          <a:lstStyle/>
          <a:p>
            <a:r>
              <a:rPr lang="en-GB" sz="4400" dirty="0"/>
              <a:t>Grouping and Parent-Child Relations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95A7F0-3D7A-08BD-3C58-D18A5E0BBE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5865" y="1168648"/>
            <a:ext cx="9164670" cy="5003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0282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9C99A-0556-D69A-80CE-A5A479ED06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3225" y="158801"/>
            <a:ext cx="9144000" cy="726102"/>
          </a:xfrm>
        </p:spPr>
        <p:txBody>
          <a:bodyPr>
            <a:noAutofit/>
          </a:bodyPr>
          <a:lstStyle/>
          <a:p>
            <a:r>
              <a:rPr lang="en-GB" sz="4400" dirty="0"/>
              <a:t>Grouping and Parent-Child Relations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8BD77D-2390-D49E-86A2-4842C1BA5F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2757" y="1179258"/>
            <a:ext cx="9288652" cy="4922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4172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9C99A-0556-D69A-80CE-A5A479ED06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3225" y="158801"/>
            <a:ext cx="9144000" cy="726102"/>
          </a:xfrm>
        </p:spPr>
        <p:txBody>
          <a:bodyPr>
            <a:noAutofit/>
          </a:bodyPr>
          <a:lstStyle/>
          <a:p>
            <a:r>
              <a:rPr lang="en-GB" sz="4400" dirty="0"/>
              <a:t>Grouping and Parent-Child Relations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0FA0AE-8E2C-C7FF-715C-FFF6691230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1035" y="1358104"/>
            <a:ext cx="9079328" cy="4683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754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9C99A-0556-D69A-80CE-A5A479ED06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3225" y="158801"/>
            <a:ext cx="9144000" cy="726102"/>
          </a:xfrm>
        </p:spPr>
        <p:txBody>
          <a:bodyPr>
            <a:noAutofit/>
          </a:bodyPr>
          <a:lstStyle/>
          <a:p>
            <a:r>
              <a:rPr lang="en-GB" sz="4400" dirty="0"/>
              <a:t>Grouping and Parent-Child Relations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9DDF9B-2F91-EDE3-7BFF-3213ED332A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1399" y="1040142"/>
            <a:ext cx="9311759" cy="5382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6622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9C99A-0556-D69A-80CE-A5A479ED06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3225" y="158801"/>
            <a:ext cx="9144000" cy="726102"/>
          </a:xfrm>
        </p:spPr>
        <p:txBody>
          <a:bodyPr>
            <a:noAutofit/>
          </a:bodyPr>
          <a:lstStyle/>
          <a:p>
            <a:r>
              <a:rPr lang="en-GB" sz="4400" dirty="0"/>
              <a:t>Ansible Variables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8CD67E-4EF6-6912-DA1D-2DE390739B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62" y="1262704"/>
            <a:ext cx="6843125" cy="4652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7977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B054E-7149-2E05-022A-E443ED986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24578"/>
          </a:xfrm>
        </p:spPr>
        <p:txBody>
          <a:bodyPr/>
          <a:lstStyle/>
          <a:p>
            <a:r>
              <a:rPr lang="en-GB" dirty="0"/>
              <a:t>Introduction to Ansible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E695F6-ACC9-9C4C-F4E3-899624787B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Ansible Playbooks</a:t>
            </a:r>
          </a:p>
          <a:p>
            <a:endParaRPr lang="en-GB" dirty="0"/>
          </a:p>
          <a:p>
            <a:r>
              <a:rPr lang="en-GB" dirty="0"/>
              <a:t>Playbooks Verification</a:t>
            </a:r>
          </a:p>
          <a:p>
            <a:endParaRPr lang="en-GB" dirty="0"/>
          </a:p>
          <a:p>
            <a:r>
              <a:rPr lang="en-GB" dirty="0"/>
              <a:t>Ansible Conditionals</a:t>
            </a:r>
          </a:p>
          <a:p>
            <a:endParaRPr lang="en-GB" dirty="0"/>
          </a:p>
          <a:p>
            <a:r>
              <a:rPr lang="en-GB" dirty="0"/>
              <a:t>Ansible Loops</a:t>
            </a:r>
          </a:p>
        </p:txBody>
      </p:sp>
    </p:spTree>
    <p:extLst>
      <p:ext uri="{BB962C8B-B14F-4D97-AF65-F5344CB8AC3E}">
        <p14:creationId xmlns:p14="http://schemas.microsoft.com/office/powerpoint/2010/main" val="37816095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9C99A-0556-D69A-80CE-A5A479ED06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3225" y="158801"/>
            <a:ext cx="9144000" cy="726102"/>
          </a:xfrm>
        </p:spPr>
        <p:txBody>
          <a:bodyPr>
            <a:noAutofit/>
          </a:bodyPr>
          <a:lstStyle/>
          <a:p>
            <a:r>
              <a:rPr lang="en-GB" sz="4400" dirty="0"/>
              <a:t>Ansible Variables - Types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643B09-02E2-6757-E59B-BEBACE63B7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6549" y="1421296"/>
            <a:ext cx="8816899" cy="416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2203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9C99A-0556-D69A-80CE-A5A479ED06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3225" y="158801"/>
            <a:ext cx="9144000" cy="726102"/>
          </a:xfrm>
        </p:spPr>
        <p:txBody>
          <a:bodyPr>
            <a:noAutofit/>
          </a:bodyPr>
          <a:lstStyle/>
          <a:p>
            <a:r>
              <a:rPr lang="en-GB" sz="4400" dirty="0"/>
              <a:t>Ansible Variables - Types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E2499C-5BA0-70BD-1FC0-6A1C496DB1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0566" y="1445092"/>
            <a:ext cx="8447738" cy="4529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9419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9C99A-0556-D69A-80CE-A5A479ED06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3225" y="158801"/>
            <a:ext cx="9144000" cy="726102"/>
          </a:xfrm>
        </p:spPr>
        <p:txBody>
          <a:bodyPr>
            <a:noAutofit/>
          </a:bodyPr>
          <a:lstStyle/>
          <a:p>
            <a:r>
              <a:rPr lang="en-GB" sz="4400" dirty="0"/>
              <a:t>Ansible Variables - Types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9A6341-9E60-0EA9-3FAB-C9BBBA2F84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9834" y="1012447"/>
            <a:ext cx="8654504" cy="5238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9242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9C99A-0556-D69A-80CE-A5A479ED06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3225" y="158801"/>
            <a:ext cx="9144000" cy="726102"/>
          </a:xfrm>
        </p:spPr>
        <p:txBody>
          <a:bodyPr>
            <a:noAutofit/>
          </a:bodyPr>
          <a:lstStyle/>
          <a:p>
            <a:r>
              <a:rPr lang="en-GB" sz="4400" dirty="0"/>
              <a:t>Ansible Variables - Types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D120C2-5A56-9190-28A4-ED75266950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9136" y="1350816"/>
            <a:ext cx="9683454" cy="4156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4569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9C99A-0556-D69A-80CE-A5A479ED06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3225" y="158801"/>
            <a:ext cx="9144000" cy="726102"/>
          </a:xfrm>
        </p:spPr>
        <p:txBody>
          <a:bodyPr>
            <a:noAutofit/>
          </a:bodyPr>
          <a:lstStyle/>
          <a:p>
            <a:r>
              <a:rPr lang="en-GB" sz="4400" dirty="0"/>
              <a:t>Ansible Variables - Types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39B5FE-5152-224C-7F30-6DC4D38B43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3282" y="1010465"/>
            <a:ext cx="9144000" cy="5641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0989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9C99A-0556-D69A-80CE-A5A479ED06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3225" y="158801"/>
            <a:ext cx="9144000" cy="726102"/>
          </a:xfrm>
        </p:spPr>
        <p:txBody>
          <a:bodyPr>
            <a:noAutofit/>
          </a:bodyPr>
          <a:lstStyle/>
          <a:p>
            <a:r>
              <a:rPr lang="en-GB" sz="4400" dirty="0"/>
              <a:t>Ansible Variables - Types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0EA444-7899-615B-AF1A-D1BF7E226B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7107" y="1282976"/>
            <a:ext cx="9172867" cy="4292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2844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9C99A-0556-D69A-80CE-A5A479ED06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3225" y="158801"/>
            <a:ext cx="9144000" cy="726102"/>
          </a:xfrm>
        </p:spPr>
        <p:txBody>
          <a:bodyPr>
            <a:noAutofit/>
          </a:bodyPr>
          <a:lstStyle/>
          <a:p>
            <a:r>
              <a:rPr lang="en-GB" sz="4400" dirty="0"/>
              <a:t>Ansible Variables - Types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F87113-D625-4D2B-2467-80F1D687EF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0748" y="910713"/>
            <a:ext cx="9832392" cy="5036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4218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9C99A-0556-D69A-80CE-A5A479ED06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3225" y="158801"/>
            <a:ext cx="9144000" cy="726102"/>
          </a:xfrm>
        </p:spPr>
        <p:txBody>
          <a:bodyPr>
            <a:noAutofit/>
          </a:bodyPr>
          <a:lstStyle/>
          <a:p>
            <a:r>
              <a:rPr lang="en-GB" sz="4400" dirty="0"/>
              <a:t>Ansible Variables - Precedence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30C8D8-72CF-D668-6B9E-435F78603D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2574" y="905688"/>
            <a:ext cx="9330081" cy="4820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6487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9C99A-0556-D69A-80CE-A5A479ED06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3225" y="158801"/>
            <a:ext cx="9144000" cy="726102"/>
          </a:xfrm>
        </p:spPr>
        <p:txBody>
          <a:bodyPr>
            <a:noAutofit/>
          </a:bodyPr>
          <a:lstStyle/>
          <a:p>
            <a:r>
              <a:rPr lang="en-GB" sz="4400" dirty="0"/>
              <a:t>Ansible Variables - Precedence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0850E7-23A6-DDC1-F137-60176FB34E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9719" y="986494"/>
            <a:ext cx="9332561" cy="4885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58574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9C99A-0556-D69A-80CE-A5A479ED06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3225" y="158801"/>
            <a:ext cx="9144000" cy="726102"/>
          </a:xfrm>
        </p:spPr>
        <p:txBody>
          <a:bodyPr>
            <a:noAutofit/>
          </a:bodyPr>
          <a:lstStyle/>
          <a:p>
            <a:r>
              <a:rPr lang="en-GB" sz="4400" dirty="0"/>
              <a:t>Ansible Variables - Precedence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88558C-3B2C-B147-28A7-F8A78D139E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225" y="1086370"/>
            <a:ext cx="9601344" cy="4865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3880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B054E-7149-2E05-022A-E443ED986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24578"/>
          </a:xfrm>
        </p:spPr>
        <p:txBody>
          <a:bodyPr/>
          <a:lstStyle/>
          <a:p>
            <a:r>
              <a:rPr lang="en-GB" dirty="0"/>
              <a:t>Introduction to Ansible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E695F6-ACC9-9C4C-F4E3-899624787B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059" y="1727301"/>
            <a:ext cx="10515600" cy="4860311"/>
          </a:xfrm>
        </p:spPr>
        <p:txBody>
          <a:bodyPr/>
          <a:lstStyle/>
          <a:p>
            <a:r>
              <a:rPr lang="en-GB" dirty="0"/>
              <a:t>Ansible Modules</a:t>
            </a:r>
          </a:p>
          <a:p>
            <a:endParaRPr lang="en-GB" dirty="0"/>
          </a:p>
          <a:p>
            <a:r>
              <a:rPr lang="en-GB" dirty="0"/>
              <a:t>Ansible Plugins</a:t>
            </a:r>
          </a:p>
          <a:p>
            <a:endParaRPr lang="en-GB" dirty="0"/>
          </a:p>
          <a:p>
            <a:r>
              <a:rPr lang="en-GB" dirty="0"/>
              <a:t>Ansible Handlers</a:t>
            </a:r>
          </a:p>
          <a:p>
            <a:endParaRPr lang="en-GB" dirty="0"/>
          </a:p>
          <a:p>
            <a:r>
              <a:rPr lang="en-GB" dirty="0"/>
              <a:t>Ansible Roles</a:t>
            </a:r>
          </a:p>
          <a:p>
            <a:endParaRPr lang="en-GB" dirty="0"/>
          </a:p>
          <a:p>
            <a:r>
              <a:rPr lang="en-GB" dirty="0"/>
              <a:t>Ansible Templates</a:t>
            </a:r>
          </a:p>
        </p:txBody>
      </p:sp>
    </p:spTree>
    <p:extLst>
      <p:ext uri="{BB962C8B-B14F-4D97-AF65-F5344CB8AC3E}">
        <p14:creationId xmlns:p14="http://schemas.microsoft.com/office/powerpoint/2010/main" val="190040868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9C99A-0556-D69A-80CE-A5A479ED06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3225" y="158801"/>
            <a:ext cx="9144000" cy="726102"/>
          </a:xfrm>
        </p:spPr>
        <p:txBody>
          <a:bodyPr>
            <a:noAutofit/>
          </a:bodyPr>
          <a:lstStyle/>
          <a:p>
            <a:r>
              <a:rPr lang="en-GB" sz="4400" dirty="0"/>
              <a:t>Ansible Variables – Registration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0F81AA-1F3C-FB91-F900-DA7A588D3C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0443" y="1063599"/>
            <a:ext cx="9924359" cy="5188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87911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9C99A-0556-D69A-80CE-A5A479ED06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3225" y="158801"/>
            <a:ext cx="9144000" cy="726102"/>
          </a:xfrm>
        </p:spPr>
        <p:txBody>
          <a:bodyPr>
            <a:noAutofit/>
          </a:bodyPr>
          <a:lstStyle/>
          <a:p>
            <a:r>
              <a:rPr lang="en-GB" sz="4400" dirty="0"/>
              <a:t>Ansible Variables – Registration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F8A93A4-A536-2BCB-4A8E-1DDD0C7EDC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7190" y="910481"/>
            <a:ext cx="9387965" cy="5037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14732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9C99A-0556-D69A-80CE-A5A479ED06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3225" y="158801"/>
            <a:ext cx="9144000" cy="726102"/>
          </a:xfrm>
        </p:spPr>
        <p:txBody>
          <a:bodyPr>
            <a:noAutofit/>
          </a:bodyPr>
          <a:lstStyle/>
          <a:p>
            <a:r>
              <a:rPr lang="en-GB" sz="4400" dirty="0"/>
              <a:t>Ansible Variables – Registration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48F3FA-A789-92DB-40D1-426677F174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225" y="1064404"/>
            <a:ext cx="10083801" cy="4729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9004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9C99A-0556-D69A-80CE-A5A479ED06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3225" y="158801"/>
            <a:ext cx="9144000" cy="726102"/>
          </a:xfrm>
        </p:spPr>
        <p:txBody>
          <a:bodyPr>
            <a:noAutofit/>
          </a:bodyPr>
          <a:lstStyle/>
          <a:p>
            <a:r>
              <a:rPr lang="en-GB" sz="4400" dirty="0"/>
              <a:t>Ansible Variables – Scopes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043DED-BD46-AF16-6275-50D938BF5C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225" y="1134221"/>
            <a:ext cx="10801684" cy="4589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3500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9C99A-0556-D69A-80CE-A5A479ED06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3225" y="158801"/>
            <a:ext cx="9144000" cy="726102"/>
          </a:xfrm>
        </p:spPr>
        <p:txBody>
          <a:bodyPr>
            <a:noAutofit/>
          </a:bodyPr>
          <a:lstStyle/>
          <a:p>
            <a:r>
              <a:rPr lang="en-GB" sz="4400" dirty="0"/>
              <a:t>Ansible Variables – Scopes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1B9538-2A7A-D85B-8B5A-F1B5805BDD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225" y="984295"/>
            <a:ext cx="10508791" cy="4460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51243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9C99A-0556-D69A-80CE-A5A479ED06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3225" y="158801"/>
            <a:ext cx="9144000" cy="726102"/>
          </a:xfrm>
        </p:spPr>
        <p:txBody>
          <a:bodyPr>
            <a:noAutofit/>
          </a:bodyPr>
          <a:lstStyle/>
          <a:p>
            <a:r>
              <a:rPr lang="en-GB" sz="4400" dirty="0"/>
              <a:t>Ansible Variables – Scopes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833A46-D2B1-0D2F-6733-042D4BD593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5202" y="1073747"/>
            <a:ext cx="9984446" cy="4571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00671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9C99A-0556-D69A-80CE-A5A479ED06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3225" y="158801"/>
            <a:ext cx="9144000" cy="726102"/>
          </a:xfrm>
        </p:spPr>
        <p:txBody>
          <a:bodyPr>
            <a:noAutofit/>
          </a:bodyPr>
          <a:lstStyle/>
          <a:p>
            <a:r>
              <a:rPr lang="en-GB" sz="4400" dirty="0"/>
              <a:t>Ansible Magic Variables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402750-733D-D274-63E2-95F107944B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4320" y="884903"/>
            <a:ext cx="9617273" cy="5509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00289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9C99A-0556-D69A-80CE-A5A479ED06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3225" y="158801"/>
            <a:ext cx="9144000" cy="726102"/>
          </a:xfrm>
        </p:spPr>
        <p:txBody>
          <a:bodyPr>
            <a:noAutofit/>
          </a:bodyPr>
          <a:lstStyle/>
          <a:p>
            <a:r>
              <a:rPr lang="en-GB" sz="4400" dirty="0"/>
              <a:t>Ansible Magic Variables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F5F975-54BB-9408-672B-2095B686EF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0139" y="1065310"/>
            <a:ext cx="8691438" cy="4727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15334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9C99A-0556-D69A-80CE-A5A479ED06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3225" y="158801"/>
            <a:ext cx="9144000" cy="726102"/>
          </a:xfrm>
        </p:spPr>
        <p:txBody>
          <a:bodyPr>
            <a:noAutofit/>
          </a:bodyPr>
          <a:lstStyle/>
          <a:p>
            <a:r>
              <a:rPr lang="en-GB" sz="4400" dirty="0"/>
              <a:t>Ansible Magic Variables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CAC4E3-374F-12E3-A468-3D503F2D1C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2125" y="1220771"/>
            <a:ext cx="9181138" cy="4416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23481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9C99A-0556-D69A-80CE-A5A479ED06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3225" y="158801"/>
            <a:ext cx="9144000" cy="726102"/>
          </a:xfrm>
        </p:spPr>
        <p:txBody>
          <a:bodyPr>
            <a:noAutofit/>
          </a:bodyPr>
          <a:lstStyle/>
          <a:p>
            <a:r>
              <a:rPr lang="en-GB" sz="4400" dirty="0"/>
              <a:t>Ansible Magic Variables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881D3A-9F1B-39AE-B783-E40FF78183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5262" y="1125502"/>
            <a:ext cx="8741476" cy="4606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6621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9C99A-0556-D69A-80CE-A5A479ED06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3225" y="158801"/>
            <a:ext cx="9144000" cy="726102"/>
          </a:xfrm>
        </p:spPr>
        <p:txBody>
          <a:bodyPr>
            <a:normAutofit fontScale="90000"/>
          </a:bodyPr>
          <a:lstStyle/>
          <a:p>
            <a:r>
              <a:rPr lang="en-GB" dirty="0"/>
              <a:t>Ansible Introduction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183239-735E-0824-7789-CCF42A11C2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4211" y="1204966"/>
            <a:ext cx="8664691" cy="4892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85486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9C99A-0556-D69A-80CE-A5A479ED06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3225" y="158801"/>
            <a:ext cx="9144000" cy="726102"/>
          </a:xfrm>
        </p:spPr>
        <p:txBody>
          <a:bodyPr>
            <a:noAutofit/>
          </a:bodyPr>
          <a:lstStyle/>
          <a:p>
            <a:r>
              <a:rPr lang="en-GB" sz="4400" dirty="0"/>
              <a:t>Ansible Magic Variables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CB5792-C93E-535A-75CA-7465061653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496" y="1540565"/>
            <a:ext cx="10254461" cy="4325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81091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9C99A-0556-D69A-80CE-A5A479ED06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3225" y="158801"/>
            <a:ext cx="9144000" cy="726102"/>
          </a:xfrm>
        </p:spPr>
        <p:txBody>
          <a:bodyPr>
            <a:noAutofit/>
          </a:bodyPr>
          <a:lstStyle/>
          <a:p>
            <a:r>
              <a:rPr lang="en-GB" sz="4400" dirty="0"/>
              <a:t>Ansible Facts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1B11A9-B8E9-8D51-3D10-1C7B78B0EA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160011"/>
            <a:ext cx="9144000" cy="4806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23393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9C99A-0556-D69A-80CE-A5A479ED06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3225" y="158801"/>
            <a:ext cx="9144000" cy="726102"/>
          </a:xfrm>
        </p:spPr>
        <p:txBody>
          <a:bodyPr>
            <a:noAutofit/>
          </a:bodyPr>
          <a:lstStyle/>
          <a:p>
            <a:r>
              <a:rPr lang="en-GB" sz="4400" dirty="0"/>
              <a:t>Ansible Facts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00BD86-DCB2-8803-03BD-03B03A88BD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9120" y="1172818"/>
            <a:ext cx="9841350" cy="4512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39769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9C99A-0556-D69A-80CE-A5A479ED06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3225" y="158801"/>
            <a:ext cx="9144000" cy="726102"/>
          </a:xfrm>
        </p:spPr>
        <p:txBody>
          <a:bodyPr>
            <a:noAutofit/>
          </a:bodyPr>
          <a:lstStyle/>
          <a:p>
            <a:r>
              <a:rPr lang="en-GB" sz="4400" dirty="0"/>
              <a:t>Ansible Facts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C77054-A9F2-3D4F-4958-E674D346EE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365" y="964097"/>
            <a:ext cx="9503727" cy="5214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95815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9C99A-0556-D69A-80CE-A5A479ED06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3225" y="158801"/>
            <a:ext cx="9144000" cy="726102"/>
          </a:xfrm>
        </p:spPr>
        <p:txBody>
          <a:bodyPr>
            <a:noAutofit/>
          </a:bodyPr>
          <a:lstStyle/>
          <a:p>
            <a:r>
              <a:rPr lang="en-GB" sz="4400" dirty="0"/>
              <a:t>Ansible Facts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51180D-0648-6039-7074-6897B08C4C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4576" y="1008239"/>
            <a:ext cx="9061622" cy="4841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67501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9C99A-0556-D69A-80CE-A5A479ED06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3225" y="158801"/>
            <a:ext cx="9144000" cy="726102"/>
          </a:xfrm>
        </p:spPr>
        <p:txBody>
          <a:bodyPr>
            <a:noAutofit/>
          </a:bodyPr>
          <a:lstStyle/>
          <a:p>
            <a:r>
              <a:rPr lang="en-GB" sz="4400" dirty="0"/>
              <a:t>Ansible Playbooks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B1E090-5C3D-80E8-9E93-7E0C43AF14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2898" y="1063489"/>
            <a:ext cx="10176738" cy="4498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2983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9C99A-0556-D69A-80CE-A5A479ED06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3225" y="158801"/>
            <a:ext cx="9144000" cy="726102"/>
          </a:xfrm>
        </p:spPr>
        <p:txBody>
          <a:bodyPr>
            <a:noAutofit/>
          </a:bodyPr>
          <a:lstStyle/>
          <a:p>
            <a:r>
              <a:rPr lang="en-GB" sz="4400" dirty="0"/>
              <a:t>Ansible Playbooks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2D5934-4EA1-36DD-AF04-28807A3CB7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5597" y="1159392"/>
            <a:ext cx="9501648" cy="4539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95066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9C99A-0556-D69A-80CE-A5A479ED06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3225" y="158801"/>
            <a:ext cx="9144000" cy="726102"/>
          </a:xfrm>
        </p:spPr>
        <p:txBody>
          <a:bodyPr>
            <a:noAutofit/>
          </a:bodyPr>
          <a:lstStyle/>
          <a:p>
            <a:r>
              <a:rPr lang="en-GB" sz="4400" dirty="0"/>
              <a:t>Ansible Playbooks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6B762A-ED0C-FAA3-98C8-E24FB5C138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7887" y="884903"/>
            <a:ext cx="7994691" cy="549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72799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9C99A-0556-D69A-80CE-A5A479ED06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3225" y="158801"/>
            <a:ext cx="9144000" cy="726102"/>
          </a:xfrm>
        </p:spPr>
        <p:txBody>
          <a:bodyPr>
            <a:noAutofit/>
          </a:bodyPr>
          <a:lstStyle/>
          <a:p>
            <a:r>
              <a:rPr lang="en-GB" sz="4400" dirty="0"/>
              <a:t>Ansible Playbooks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AFF1F8-C994-4625-F314-5167DB6D1B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0322" y="884903"/>
            <a:ext cx="8738331" cy="5387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41137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9C99A-0556-D69A-80CE-A5A479ED06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3225" y="158801"/>
            <a:ext cx="9144000" cy="726102"/>
          </a:xfrm>
        </p:spPr>
        <p:txBody>
          <a:bodyPr>
            <a:noAutofit/>
          </a:bodyPr>
          <a:lstStyle/>
          <a:p>
            <a:r>
              <a:rPr lang="en-GB" sz="4400" dirty="0"/>
              <a:t>Ansible Playbooks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54B175-7445-0A58-38E1-36983F44FE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4297" y="1008137"/>
            <a:ext cx="9290012" cy="4841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3714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9C99A-0556-D69A-80CE-A5A479ED06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3225" y="158801"/>
            <a:ext cx="9144000" cy="726102"/>
          </a:xfrm>
        </p:spPr>
        <p:txBody>
          <a:bodyPr>
            <a:normAutofit fontScale="90000"/>
          </a:bodyPr>
          <a:lstStyle/>
          <a:p>
            <a:r>
              <a:rPr lang="en-GB" dirty="0"/>
              <a:t>Ansible Introduction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AF85F7-3B2F-F2FA-D0EA-CB67C6D8CC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5326" y="1097584"/>
            <a:ext cx="9664428" cy="4683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34056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9C99A-0556-D69A-80CE-A5A479ED06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3225" y="158801"/>
            <a:ext cx="9144000" cy="726102"/>
          </a:xfrm>
        </p:spPr>
        <p:txBody>
          <a:bodyPr>
            <a:noAutofit/>
          </a:bodyPr>
          <a:lstStyle/>
          <a:p>
            <a:r>
              <a:rPr lang="en-GB" sz="4400" dirty="0"/>
              <a:t>Ansible Playbooks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74BE70-659D-27E1-02D2-CDCDEB48E8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4362" y="1193016"/>
            <a:ext cx="10254413" cy="3961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76447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9C99A-0556-D69A-80CE-A5A479ED06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3225" y="158801"/>
            <a:ext cx="9144000" cy="726102"/>
          </a:xfrm>
        </p:spPr>
        <p:txBody>
          <a:bodyPr>
            <a:noAutofit/>
          </a:bodyPr>
          <a:lstStyle/>
          <a:p>
            <a:r>
              <a:rPr lang="en-GB" sz="4400" dirty="0"/>
              <a:t>Verifying Playbooks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A531C5-A94F-D2D6-3B08-F1A3A96EFB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9635" y="1325211"/>
            <a:ext cx="9285086" cy="4723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7652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9C99A-0556-D69A-80CE-A5A479ED06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3225" y="158801"/>
            <a:ext cx="9144000" cy="726102"/>
          </a:xfrm>
        </p:spPr>
        <p:txBody>
          <a:bodyPr>
            <a:noAutofit/>
          </a:bodyPr>
          <a:lstStyle/>
          <a:p>
            <a:r>
              <a:rPr lang="en-GB" sz="4400" dirty="0"/>
              <a:t>Verifying Playbooks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AFA5BD-8A3D-8FA2-411E-E0195CAEE7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9895" y="1125866"/>
            <a:ext cx="8363447" cy="4841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5890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9C99A-0556-D69A-80CE-A5A479ED06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3225" y="158801"/>
            <a:ext cx="9144000" cy="726102"/>
          </a:xfrm>
        </p:spPr>
        <p:txBody>
          <a:bodyPr>
            <a:noAutofit/>
          </a:bodyPr>
          <a:lstStyle/>
          <a:p>
            <a:r>
              <a:rPr lang="en-GB" sz="4400" dirty="0"/>
              <a:t>Verifying Playbooks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D7726F-4850-A654-7098-1A7745CEEC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9957" y="945059"/>
            <a:ext cx="8682991" cy="4967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28593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9C99A-0556-D69A-80CE-A5A479ED06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3225" y="158801"/>
            <a:ext cx="9144000" cy="726102"/>
          </a:xfrm>
        </p:spPr>
        <p:txBody>
          <a:bodyPr>
            <a:noAutofit/>
          </a:bodyPr>
          <a:lstStyle/>
          <a:p>
            <a:r>
              <a:rPr lang="en-GB" sz="4400" dirty="0"/>
              <a:t>Verifying Playbooks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3025A4-96C8-B1CE-F817-2BF6B16657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197" y="1189128"/>
            <a:ext cx="9973605" cy="447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18241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9C99A-0556-D69A-80CE-A5A479ED06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3225" y="158801"/>
            <a:ext cx="9144000" cy="726102"/>
          </a:xfrm>
        </p:spPr>
        <p:txBody>
          <a:bodyPr>
            <a:noAutofit/>
          </a:bodyPr>
          <a:lstStyle/>
          <a:p>
            <a:r>
              <a:rPr lang="en-GB" sz="4400" dirty="0"/>
              <a:t>Verifying Playbooks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8A7603-9D31-23D4-BDA5-8FF269EBC5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3375" y="1263662"/>
            <a:ext cx="8626588" cy="22633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2DA34E9-007C-F128-4A90-095CD1F337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3375" y="3685161"/>
            <a:ext cx="8626588" cy="237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86363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9C99A-0556-D69A-80CE-A5A479ED06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3225" y="158801"/>
            <a:ext cx="9144000" cy="726102"/>
          </a:xfrm>
        </p:spPr>
        <p:txBody>
          <a:bodyPr>
            <a:noAutofit/>
          </a:bodyPr>
          <a:lstStyle/>
          <a:p>
            <a:r>
              <a:rPr lang="en-GB" sz="4400" dirty="0"/>
              <a:t>Verifying Playbooks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4C8838-673B-0985-7448-37F298DB10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225" y="1232453"/>
            <a:ext cx="10283438" cy="3980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4918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9C99A-0556-D69A-80CE-A5A479ED06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3225" y="158801"/>
            <a:ext cx="9144000" cy="726102"/>
          </a:xfrm>
        </p:spPr>
        <p:txBody>
          <a:bodyPr>
            <a:noAutofit/>
          </a:bodyPr>
          <a:lstStyle/>
          <a:p>
            <a:r>
              <a:rPr lang="en-GB" sz="4400" dirty="0"/>
              <a:t>Verifying Playbooks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F35473-3B47-B56C-5803-4E52C2D231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7819" y="1096854"/>
            <a:ext cx="8649419" cy="249117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412981-5F9D-B750-A846-DF8DA3567F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7819" y="3692097"/>
            <a:ext cx="8709406" cy="2872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39069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9C99A-0556-D69A-80CE-A5A479ED06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3225" y="158801"/>
            <a:ext cx="9144000" cy="726102"/>
          </a:xfrm>
        </p:spPr>
        <p:txBody>
          <a:bodyPr>
            <a:noAutofit/>
          </a:bodyPr>
          <a:lstStyle/>
          <a:p>
            <a:r>
              <a:rPr lang="en-GB" sz="4400" dirty="0"/>
              <a:t>Verifying Playbooks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C113CF-AB02-2E9F-1A43-B23E2DE542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7236" y="1309990"/>
            <a:ext cx="9415989" cy="452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59506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9C99A-0556-D69A-80CE-A5A479ED06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3225" y="158801"/>
            <a:ext cx="9144000" cy="726102"/>
          </a:xfrm>
        </p:spPr>
        <p:txBody>
          <a:bodyPr>
            <a:noAutofit/>
          </a:bodyPr>
          <a:lstStyle/>
          <a:p>
            <a:r>
              <a:rPr lang="en-GB" sz="4400" dirty="0"/>
              <a:t>Ansible Conditionals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D11556-76A3-99DF-4993-64807C8C7C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225" y="1371601"/>
            <a:ext cx="10103805" cy="4422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2183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9C99A-0556-D69A-80CE-A5A479ED06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3225" y="158801"/>
            <a:ext cx="9144000" cy="726102"/>
          </a:xfrm>
        </p:spPr>
        <p:txBody>
          <a:bodyPr>
            <a:normAutofit fontScale="90000"/>
          </a:bodyPr>
          <a:lstStyle/>
          <a:p>
            <a:r>
              <a:rPr lang="en-GB" dirty="0"/>
              <a:t>Ansible Introduction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FAD0F9-8310-6651-606D-741E0533A3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6135" y="1154233"/>
            <a:ext cx="7719729" cy="4549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78632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9C99A-0556-D69A-80CE-A5A479ED06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3225" y="158801"/>
            <a:ext cx="9144000" cy="726102"/>
          </a:xfrm>
        </p:spPr>
        <p:txBody>
          <a:bodyPr>
            <a:noAutofit/>
          </a:bodyPr>
          <a:lstStyle/>
          <a:p>
            <a:r>
              <a:rPr lang="en-GB" sz="4400" dirty="0"/>
              <a:t>Ansible Conditionals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3A2B67-C6EA-91E5-02DD-F5C0AD9C6D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1761" y="884903"/>
            <a:ext cx="8305464" cy="5500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84600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9C99A-0556-D69A-80CE-A5A479ED06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3225" y="158801"/>
            <a:ext cx="9144000" cy="726102"/>
          </a:xfrm>
        </p:spPr>
        <p:txBody>
          <a:bodyPr>
            <a:noAutofit/>
          </a:bodyPr>
          <a:lstStyle/>
          <a:p>
            <a:r>
              <a:rPr lang="en-GB" sz="4400" dirty="0"/>
              <a:t>Ansible Conditionals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B3B32B-900C-F547-081F-23AF40147D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1652" y="884903"/>
            <a:ext cx="9144000" cy="5571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43583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9C99A-0556-D69A-80CE-A5A479ED06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3225" y="158801"/>
            <a:ext cx="9144000" cy="726102"/>
          </a:xfrm>
        </p:spPr>
        <p:txBody>
          <a:bodyPr>
            <a:noAutofit/>
          </a:bodyPr>
          <a:lstStyle/>
          <a:p>
            <a:r>
              <a:rPr lang="en-GB" sz="4400" dirty="0"/>
              <a:t>Ansible Conditionals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2DD372-1789-9462-14F9-13EB0F8572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0262" y="803811"/>
            <a:ext cx="8826452" cy="5698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29053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9C99A-0556-D69A-80CE-A5A479ED06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3225" y="158801"/>
            <a:ext cx="9144000" cy="726102"/>
          </a:xfrm>
        </p:spPr>
        <p:txBody>
          <a:bodyPr>
            <a:noAutofit/>
          </a:bodyPr>
          <a:lstStyle/>
          <a:p>
            <a:r>
              <a:rPr lang="en-GB" sz="4400" dirty="0"/>
              <a:t>Ansible Conditionals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0D3190-BFDF-0D9E-DA75-39DC24B769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9430" y="884903"/>
            <a:ext cx="8117795" cy="5346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77202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9C99A-0556-D69A-80CE-A5A479ED06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3225" y="158801"/>
            <a:ext cx="9144000" cy="726102"/>
          </a:xfrm>
        </p:spPr>
        <p:txBody>
          <a:bodyPr>
            <a:noAutofit/>
          </a:bodyPr>
          <a:lstStyle/>
          <a:p>
            <a:r>
              <a:rPr lang="en-GB" sz="4400" dirty="0"/>
              <a:t>Ansible Conditionals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CCA342-B5AF-5CBB-FD34-271B75B73A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8191" y="1090123"/>
            <a:ext cx="8279296" cy="4896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23486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9C99A-0556-D69A-80CE-A5A479ED06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3225" y="158801"/>
            <a:ext cx="9144000" cy="726102"/>
          </a:xfrm>
        </p:spPr>
        <p:txBody>
          <a:bodyPr>
            <a:noAutofit/>
          </a:bodyPr>
          <a:lstStyle/>
          <a:p>
            <a:r>
              <a:rPr lang="en-GB" sz="4400" dirty="0"/>
              <a:t>Ansible Conditionals on Facts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370C62-5D11-ABF0-B0CF-1D67636D97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225" y="1361660"/>
            <a:ext cx="10134727" cy="3992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01550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9C99A-0556-D69A-80CE-A5A479ED06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3225" y="158801"/>
            <a:ext cx="9144000" cy="726102"/>
          </a:xfrm>
        </p:spPr>
        <p:txBody>
          <a:bodyPr>
            <a:noAutofit/>
          </a:bodyPr>
          <a:lstStyle/>
          <a:p>
            <a:r>
              <a:rPr lang="en-GB" sz="4400" dirty="0"/>
              <a:t>Ansible Loops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664903-B1B1-B551-6D51-F09F91F6C3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420" y="1192696"/>
            <a:ext cx="10883160" cy="4930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48083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9C99A-0556-D69A-80CE-A5A479ED06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3225" y="158801"/>
            <a:ext cx="9144000" cy="726102"/>
          </a:xfrm>
        </p:spPr>
        <p:txBody>
          <a:bodyPr>
            <a:noAutofit/>
          </a:bodyPr>
          <a:lstStyle/>
          <a:p>
            <a:r>
              <a:rPr lang="en-GB" sz="4400" dirty="0"/>
              <a:t>Ansible Loops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C36716-65E1-4132-4094-F3B7FDABB2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607" y="1173886"/>
            <a:ext cx="10912786" cy="4510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88542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9C99A-0556-D69A-80CE-A5A479ED06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3225" y="158801"/>
            <a:ext cx="9144000" cy="726102"/>
          </a:xfrm>
        </p:spPr>
        <p:txBody>
          <a:bodyPr>
            <a:noAutofit/>
          </a:bodyPr>
          <a:lstStyle/>
          <a:p>
            <a:r>
              <a:rPr lang="en-GB" sz="4400" dirty="0"/>
              <a:t>Ansible Loops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9E0039-4C34-3A69-0452-60FCAC0F22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371" y="1295817"/>
            <a:ext cx="10358718" cy="4266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15254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9C99A-0556-D69A-80CE-A5A479ED06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3225" y="158801"/>
            <a:ext cx="9144000" cy="726102"/>
          </a:xfrm>
        </p:spPr>
        <p:txBody>
          <a:bodyPr>
            <a:noAutofit/>
          </a:bodyPr>
          <a:lstStyle/>
          <a:p>
            <a:r>
              <a:rPr lang="en-GB" sz="4400" dirty="0"/>
              <a:t>Ansible Loops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78CFA4-CEC3-DECE-9B83-955A3296B9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209" y="1163199"/>
            <a:ext cx="10768782" cy="4837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8498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9C99A-0556-D69A-80CE-A5A479ED06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3225" y="158801"/>
            <a:ext cx="9144000" cy="726102"/>
          </a:xfrm>
        </p:spPr>
        <p:txBody>
          <a:bodyPr>
            <a:normAutofit fontScale="90000"/>
          </a:bodyPr>
          <a:lstStyle/>
          <a:p>
            <a:r>
              <a:rPr lang="en-GB" dirty="0"/>
              <a:t>Ansible Introduction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A20A84-0A8C-9BEC-7CED-68546F3994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017" y="1116129"/>
            <a:ext cx="8839966" cy="4625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86294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9C99A-0556-D69A-80CE-A5A479ED06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3225" y="158801"/>
            <a:ext cx="9144000" cy="726102"/>
          </a:xfrm>
        </p:spPr>
        <p:txBody>
          <a:bodyPr>
            <a:noAutofit/>
          </a:bodyPr>
          <a:lstStyle/>
          <a:p>
            <a:r>
              <a:rPr lang="en-GB" sz="4400" dirty="0"/>
              <a:t>Ansible Loops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D55F9D-CECF-9AB2-EA7B-93200F4BDA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8071" y="1133999"/>
            <a:ext cx="7756312" cy="5053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1315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9C99A-0556-D69A-80CE-A5A479ED06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3225" y="158801"/>
            <a:ext cx="9144000" cy="726102"/>
          </a:xfrm>
        </p:spPr>
        <p:txBody>
          <a:bodyPr>
            <a:noAutofit/>
          </a:bodyPr>
          <a:lstStyle/>
          <a:p>
            <a:r>
              <a:rPr lang="en-GB" sz="4400" dirty="0"/>
              <a:t>Ansible Modules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FAF1F0-5F5B-46E3-A8F5-20D335959A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5946" y="830355"/>
            <a:ext cx="8359864" cy="5197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90793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9C99A-0556-D69A-80CE-A5A479ED06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3225" y="158801"/>
            <a:ext cx="9144000" cy="726102"/>
          </a:xfrm>
        </p:spPr>
        <p:txBody>
          <a:bodyPr>
            <a:noAutofit/>
          </a:bodyPr>
          <a:lstStyle/>
          <a:p>
            <a:r>
              <a:rPr lang="en-GB" sz="4400" dirty="0"/>
              <a:t>Ansible Modules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9F8551-4C86-5A28-7189-AF49D1B195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225" y="884903"/>
            <a:ext cx="10341236" cy="5578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45360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9C99A-0556-D69A-80CE-A5A479ED06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3225" y="158801"/>
            <a:ext cx="9144000" cy="726102"/>
          </a:xfrm>
        </p:spPr>
        <p:txBody>
          <a:bodyPr>
            <a:noAutofit/>
          </a:bodyPr>
          <a:lstStyle/>
          <a:p>
            <a:r>
              <a:rPr lang="en-GB" sz="4400" dirty="0"/>
              <a:t>Ansible Modules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E6B836-D016-5705-9F72-A79F53693E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8414" y="1002626"/>
            <a:ext cx="10112616" cy="5349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12785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9C99A-0556-D69A-80CE-A5A479ED06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3225" y="158801"/>
            <a:ext cx="9144000" cy="726102"/>
          </a:xfrm>
        </p:spPr>
        <p:txBody>
          <a:bodyPr>
            <a:noAutofit/>
          </a:bodyPr>
          <a:lstStyle/>
          <a:p>
            <a:r>
              <a:rPr lang="en-GB" sz="4400" dirty="0"/>
              <a:t>Ansible Modules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F6A28F-D6F9-8B49-8BB5-C210EB24F2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7913" y="978957"/>
            <a:ext cx="9901731" cy="5441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95871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9C99A-0556-D69A-80CE-A5A479ED06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3225" y="158801"/>
            <a:ext cx="9144000" cy="726102"/>
          </a:xfrm>
        </p:spPr>
        <p:txBody>
          <a:bodyPr>
            <a:noAutofit/>
          </a:bodyPr>
          <a:lstStyle/>
          <a:p>
            <a:r>
              <a:rPr lang="en-GB" sz="4400" dirty="0"/>
              <a:t>Ansible Modules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073EAB-AE7C-014F-6065-08CFEDE4DA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32" y="1237575"/>
            <a:ext cx="8637072" cy="5109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26001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9C99A-0556-D69A-80CE-A5A479ED06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3225" y="158801"/>
            <a:ext cx="9144000" cy="726102"/>
          </a:xfrm>
        </p:spPr>
        <p:txBody>
          <a:bodyPr>
            <a:noAutofit/>
          </a:bodyPr>
          <a:lstStyle/>
          <a:p>
            <a:r>
              <a:rPr lang="en-GB" sz="4400" dirty="0"/>
              <a:t>Ansible Modules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4668C1-68CA-3F7E-0D9D-0E0D94F6BC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5449" y="1230439"/>
            <a:ext cx="10617641" cy="4812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80379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9C99A-0556-D69A-80CE-A5A479ED06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3225" y="158801"/>
            <a:ext cx="9144000" cy="726102"/>
          </a:xfrm>
        </p:spPr>
        <p:txBody>
          <a:bodyPr>
            <a:noAutofit/>
          </a:bodyPr>
          <a:lstStyle/>
          <a:p>
            <a:r>
              <a:rPr lang="en-GB" sz="4400" dirty="0"/>
              <a:t>Ansible Plugins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6BB1CF-6FF5-96DE-F6C1-5E3707B8E7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1707" y="1199957"/>
            <a:ext cx="10134696" cy="4982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62331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9C99A-0556-D69A-80CE-A5A479ED06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3225" y="158801"/>
            <a:ext cx="9144000" cy="726102"/>
          </a:xfrm>
        </p:spPr>
        <p:txBody>
          <a:bodyPr>
            <a:noAutofit/>
          </a:bodyPr>
          <a:lstStyle/>
          <a:p>
            <a:r>
              <a:rPr lang="en-GB" sz="4400" dirty="0"/>
              <a:t>Ansible Plugins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A7415C-0A16-17A1-DB68-D410B0073D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1842" y="1104698"/>
            <a:ext cx="8661628" cy="5169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7436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9C99A-0556-D69A-80CE-A5A479ED06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3225" y="158801"/>
            <a:ext cx="9144000" cy="726102"/>
          </a:xfrm>
        </p:spPr>
        <p:txBody>
          <a:bodyPr>
            <a:noAutofit/>
          </a:bodyPr>
          <a:lstStyle/>
          <a:p>
            <a:r>
              <a:rPr lang="en-GB" sz="4400" dirty="0"/>
              <a:t>Ansible Plugins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347B04-9C5E-E809-89E9-49377D2230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9293" y="921802"/>
            <a:ext cx="10167577" cy="5439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7451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9C99A-0556-D69A-80CE-A5A479ED06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3225" y="158801"/>
            <a:ext cx="9144000" cy="726102"/>
          </a:xfrm>
        </p:spPr>
        <p:txBody>
          <a:bodyPr>
            <a:noAutofit/>
          </a:bodyPr>
          <a:lstStyle/>
          <a:p>
            <a:r>
              <a:rPr lang="en-GB" sz="4400" dirty="0"/>
              <a:t>Ansible Configuration Introduction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AA43CA-55D7-0100-7B0E-6C699B4543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5386" y="1141309"/>
            <a:ext cx="8461228" cy="5195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46032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9C99A-0556-D69A-80CE-A5A479ED06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3225" y="158801"/>
            <a:ext cx="9144000" cy="726102"/>
          </a:xfrm>
        </p:spPr>
        <p:txBody>
          <a:bodyPr>
            <a:noAutofit/>
          </a:bodyPr>
          <a:lstStyle/>
          <a:p>
            <a:r>
              <a:rPr lang="en-GB" sz="4400" dirty="0"/>
              <a:t>Ansible Plugins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DB2ED2-DCDE-7B45-0783-F081E35C94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417" y="961576"/>
            <a:ext cx="10599166" cy="5131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74406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9C99A-0556-D69A-80CE-A5A479ED06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3225" y="158801"/>
            <a:ext cx="9144000" cy="726102"/>
          </a:xfrm>
        </p:spPr>
        <p:txBody>
          <a:bodyPr>
            <a:noAutofit/>
          </a:bodyPr>
          <a:lstStyle/>
          <a:p>
            <a:r>
              <a:rPr lang="en-GB" sz="4400" dirty="0"/>
              <a:t>Ansible Plugins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F83059-902C-768C-9627-F7657720DD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485" y="1371600"/>
            <a:ext cx="10810336" cy="3995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5728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9C99A-0556-D69A-80CE-A5A479ED06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3225" y="158801"/>
            <a:ext cx="9144000" cy="726102"/>
          </a:xfrm>
        </p:spPr>
        <p:txBody>
          <a:bodyPr>
            <a:noAutofit/>
          </a:bodyPr>
          <a:lstStyle/>
          <a:p>
            <a:r>
              <a:rPr lang="en-GB" sz="4400" dirty="0"/>
              <a:t>Ansible Plugins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005014-20EE-6A44-BC6D-4633A74AF3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421" y="1248027"/>
            <a:ext cx="9034804" cy="4361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17873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9C99A-0556-D69A-80CE-A5A479ED06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3225" y="158801"/>
            <a:ext cx="9144000" cy="726102"/>
          </a:xfrm>
        </p:spPr>
        <p:txBody>
          <a:bodyPr>
            <a:noAutofit/>
          </a:bodyPr>
          <a:lstStyle/>
          <a:p>
            <a:r>
              <a:rPr lang="en-GB" sz="4400" dirty="0"/>
              <a:t>Ansible Plugins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3A04CE-21DD-1F5C-089E-0A5F519650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726" y="1131371"/>
            <a:ext cx="10234547" cy="4595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00989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9C99A-0556-D69A-80CE-A5A479ED06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3225" y="158801"/>
            <a:ext cx="9144000" cy="726102"/>
          </a:xfrm>
        </p:spPr>
        <p:txBody>
          <a:bodyPr>
            <a:noAutofit/>
          </a:bodyPr>
          <a:lstStyle/>
          <a:p>
            <a:r>
              <a:rPr lang="en-GB" sz="4400" dirty="0"/>
              <a:t>Ansible Modules &amp; Plugin Index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D78EC4-E170-BFF3-316B-53EA747871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8311" y="1116129"/>
            <a:ext cx="9655377" cy="4625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95218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9C99A-0556-D69A-80CE-A5A479ED06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3225" y="158801"/>
            <a:ext cx="9144000" cy="726102"/>
          </a:xfrm>
        </p:spPr>
        <p:txBody>
          <a:bodyPr>
            <a:noAutofit/>
          </a:bodyPr>
          <a:lstStyle/>
          <a:p>
            <a:r>
              <a:rPr lang="en-GB" sz="4400" dirty="0"/>
              <a:t>Ansible Modules &amp; Plugin Index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8EC404-292A-D3F6-E846-E6D38C8F88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8396" y="1192335"/>
            <a:ext cx="9779223" cy="4940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30737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9C99A-0556-D69A-80CE-A5A479ED06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3225" y="158801"/>
            <a:ext cx="9144000" cy="726102"/>
          </a:xfrm>
        </p:spPr>
        <p:txBody>
          <a:bodyPr>
            <a:noAutofit/>
          </a:bodyPr>
          <a:lstStyle/>
          <a:p>
            <a:r>
              <a:rPr lang="en-GB" sz="4400" dirty="0"/>
              <a:t>Ansible Modules &amp; Plugin Index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BCBB0C-B89F-D371-3EE2-57D9419A39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6482" y="1039923"/>
            <a:ext cx="9452779" cy="5052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70217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9C99A-0556-D69A-80CE-A5A479ED06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3225" y="158801"/>
            <a:ext cx="9144000" cy="726102"/>
          </a:xfrm>
        </p:spPr>
        <p:txBody>
          <a:bodyPr>
            <a:noAutofit/>
          </a:bodyPr>
          <a:lstStyle/>
          <a:p>
            <a:r>
              <a:rPr lang="en-GB" sz="4400" dirty="0"/>
              <a:t>Ansible Modules &amp; Plugin Index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E0ED67-8802-4D57-1892-3CAE06E711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7880" y="1062785"/>
            <a:ext cx="9236240" cy="4732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34166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9C99A-0556-D69A-80CE-A5A479ED06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3225" y="158801"/>
            <a:ext cx="9144000" cy="726102"/>
          </a:xfrm>
        </p:spPr>
        <p:txBody>
          <a:bodyPr>
            <a:noAutofit/>
          </a:bodyPr>
          <a:lstStyle/>
          <a:p>
            <a:r>
              <a:rPr lang="en-GB" sz="4400" dirty="0"/>
              <a:t>Ansible Modules &amp; Plugin Index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CFFB2F-B70D-1185-2A5C-6F6EF40047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117" y="1333750"/>
            <a:ext cx="10237766" cy="419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29630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9C99A-0556-D69A-80CE-A5A479ED06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3225" y="158801"/>
            <a:ext cx="9144000" cy="726102"/>
          </a:xfrm>
        </p:spPr>
        <p:txBody>
          <a:bodyPr>
            <a:noAutofit/>
          </a:bodyPr>
          <a:lstStyle/>
          <a:p>
            <a:r>
              <a:rPr lang="en-GB" sz="4400" dirty="0"/>
              <a:t>Ansible Handlers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5EA66A-F555-F562-FFD2-295D873F14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7363" y="1058974"/>
            <a:ext cx="9617273" cy="4740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9570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5379</TotalTime>
  <Words>346</Words>
  <Application>Microsoft Office PowerPoint</Application>
  <PresentationFormat>Widescreen</PresentationFormat>
  <Paragraphs>142</Paragraphs>
  <Slides>119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119</vt:i4>
      </vt:variant>
    </vt:vector>
  </HeadingPairs>
  <TitlesOfParts>
    <vt:vector size="123" baseType="lpstr">
      <vt:lpstr>Aptos</vt:lpstr>
      <vt:lpstr>Aptos Display</vt:lpstr>
      <vt:lpstr>Arial</vt:lpstr>
      <vt:lpstr>Office Theme</vt:lpstr>
      <vt:lpstr>Introduction to Ansible</vt:lpstr>
      <vt:lpstr>Introduction to Ansible</vt:lpstr>
      <vt:lpstr>Introduction to Ansible</vt:lpstr>
      <vt:lpstr>Introduction to Ansible</vt:lpstr>
      <vt:lpstr>Ansible Introduction</vt:lpstr>
      <vt:lpstr>Ansible Introduction</vt:lpstr>
      <vt:lpstr>Ansible Introduction</vt:lpstr>
      <vt:lpstr>Ansible Introduction</vt:lpstr>
      <vt:lpstr>Ansible Configuration Introduction</vt:lpstr>
      <vt:lpstr>Ansible Configuration Introduction</vt:lpstr>
      <vt:lpstr>Ansible Configuration Introduction</vt:lpstr>
      <vt:lpstr>Ansible Configuration Introduction</vt:lpstr>
      <vt:lpstr>Ansible Configuration Introduction</vt:lpstr>
      <vt:lpstr>Ansible Configuration Introduction</vt:lpstr>
      <vt:lpstr>Introduction to YAML</vt:lpstr>
      <vt:lpstr>Introduction to YAML</vt:lpstr>
      <vt:lpstr>Introduction to YAML</vt:lpstr>
      <vt:lpstr>Ansible Inventory</vt:lpstr>
      <vt:lpstr>Ansible Inventory</vt:lpstr>
      <vt:lpstr>Ansible Inventory Formats</vt:lpstr>
      <vt:lpstr>Ansible Inventory Formats</vt:lpstr>
      <vt:lpstr>Ansible Inventory Formats</vt:lpstr>
      <vt:lpstr>Grouping and Parent-Child Relations</vt:lpstr>
      <vt:lpstr>Grouping and Parent-Child Relations</vt:lpstr>
      <vt:lpstr>Grouping and Parent-Child Relations</vt:lpstr>
      <vt:lpstr>Grouping and Parent-Child Relations</vt:lpstr>
      <vt:lpstr>Grouping and Parent-Child Relations</vt:lpstr>
      <vt:lpstr>Grouping and Parent-Child Relations</vt:lpstr>
      <vt:lpstr>Ansible Variables</vt:lpstr>
      <vt:lpstr>Ansible Variables - Types</vt:lpstr>
      <vt:lpstr>Ansible Variables - Types</vt:lpstr>
      <vt:lpstr>Ansible Variables - Types</vt:lpstr>
      <vt:lpstr>Ansible Variables - Types</vt:lpstr>
      <vt:lpstr>Ansible Variables - Types</vt:lpstr>
      <vt:lpstr>Ansible Variables - Types</vt:lpstr>
      <vt:lpstr>Ansible Variables - Types</vt:lpstr>
      <vt:lpstr>Ansible Variables - Precedence</vt:lpstr>
      <vt:lpstr>Ansible Variables - Precedence</vt:lpstr>
      <vt:lpstr>Ansible Variables - Precedence</vt:lpstr>
      <vt:lpstr>Ansible Variables – Registration</vt:lpstr>
      <vt:lpstr>Ansible Variables – Registration</vt:lpstr>
      <vt:lpstr>Ansible Variables – Registration</vt:lpstr>
      <vt:lpstr>Ansible Variables – Scopes</vt:lpstr>
      <vt:lpstr>Ansible Variables – Scopes</vt:lpstr>
      <vt:lpstr>Ansible Variables – Scopes</vt:lpstr>
      <vt:lpstr>Ansible Magic Variables</vt:lpstr>
      <vt:lpstr>Ansible Magic Variables</vt:lpstr>
      <vt:lpstr>Ansible Magic Variables</vt:lpstr>
      <vt:lpstr>Ansible Magic Variables</vt:lpstr>
      <vt:lpstr>Ansible Magic Variables</vt:lpstr>
      <vt:lpstr>Ansible Facts</vt:lpstr>
      <vt:lpstr>Ansible Facts</vt:lpstr>
      <vt:lpstr>Ansible Facts</vt:lpstr>
      <vt:lpstr>Ansible Facts</vt:lpstr>
      <vt:lpstr>Ansible Playbooks</vt:lpstr>
      <vt:lpstr>Ansible Playbooks</vt:lpstr>
      <vt:lpstr>Ansible Playbooks</vt:lpstr>
      <vt:lpstr>Ansible Playbooks</vt:lpstr>
      <vt:lpstr>Ansible Playbooks</vt:lpstr>
      <vt:lpstr>Ansible Playbooks</vt:lpstr>
      <vt:lpstr>Verifying Playbooks</vt:lpstr>
      <vt:lpstr>Verifying Playbooks</vt:lpstr>
      <vt:lpstr>Verifying Playbooks</vt:lpstr>
      <vt:lpstr>Verifying Playbooks</vt:lpstr>
      <vt:lpstr>Verifying Playbooks</vt:lpstr>
      <vt:lpstr>Verifying Playbooks</vt:lpstr>
      <vt:lpstr>Verifying Playbooks</vt:lpstr>
      <vt:lpstr>Verifying Playbooks</vt:lpstr>
      <vt:lpstr>Ansible Conditionals</vt:lpstr>
      <vt:lpstr>Ansible Conditionals</vt:lpstr>
      <vt:lpstr>Ansible Conditionals</vt:lpstr>
      <vt:lpstr>Ansible Conditionals</vt:lpstr>
      <vt:lpstr>Ansible Conditionals</vt:lpstr>
      <vt:lpstr>Ansible Conditionals</vt:lpstr>
      <vt:lpstr>Ansible Conditionals on Facts</vt:lpstr>
      <vt:lpstr>Ansible Loops</vt:lpstr>
      <vt:lpstr>Ansible Loops</vt:lpstr>
      <vt:lpstr>Ansible Loops</vt:lpstr>
      <vt:lpstr>Ansible Loops</vt:lpstr>
      <vt:lpstr>Ansible Loops</vt:lpstr>
      <vt:lpstr>Ansible Modules</vt:lpstr>
      <vt:lpstr>Ansible Modules</vt:lpstr>
      <vt:lpstr>Ansible Modules</vt:lpstr>
      <vt:lpstr>Ansible Modules</vt:lpstr>
      <vt:lpstr>Ansible Modules</vt:lpstr>
      <vt:lpstr>Ansible Modules</vt:lpstr>
      <vt:lpstr>Ansible Plugins</vt:lpstr>
      <vt:lpstr>Ansible Plugins</vt:lpstr>
      <vt:lpstr>Ansible Plugins</vt:lpstr>
      <vt:lpstr>Ansible Plugins</vt:lpstr>
      <vt:lpstr>Ansible Plugins</vt:lpstr>
      <vt:lpstr>Ansible Plugins</vt:lpstr>
      <vt:lpstr>Ansible Plugins</vt:lpstr>
      <vt:lpstr>Ansible Modules &amp; Plugin Index</vt:lpstr>
      <vt:lpstr>Ansible Modules &amp; Plugin Index</vt:lpstr>
      <vt:lpstr>Ansible Modules &amp; Plugin Index</vt:lpstr>
      <vt:lpstr>Ansible Modules &amp; Plugin Index</vt:lpstr>
      <vt:lpstr>Ansible Modules &amp; Plugin Index</vt:lpstr>
      <vt:lpstr>Ansible Handlers</vt:lpstr>
      <vt:lpstr>Ansible Handlers</vt:lpstr>
      <vt:lpstr>Ansible Handlers</vt:lpstr>
      <vt:lpstr>Ansible Roles</vt:lpstr>
      <vt:lpstr>Ansible Roles</vt:lpstr>
      <vt:lpstr>Ansible Roles</vt:lpstr>
      <vt:lpstr>Ansible Roles</vt:lpstr>
      <vt:lpstr>Ansible Roles</vt:lpstr>
      <vt:lpstr>Ansible Roles</vt:lpstr>
      <vt:lpstr>Ansible Roles</vt:lpstr>
      <vt:lpstr>Ansible Templating</vt:lpstr>
      <vt:lpstr>Ansible Templating</vt:lpstr>
      <vt:lpstr>Ansible Templating</vt:lpstr>
      <vt:lpstr>Ansible Templating</vt:lpstr>
      <vt:lpstr>Ansible Templating</vt:lpstr>
      <vt:lpstr>Ansible Templating</vt:lpstr>
      <vt:lpstr>Ansible Templating</vt:lpstr>
      <vt:lpstr>Ansible Templating</vt:lpstr>
      <vt:lpstr>Ansible Templating</vt:lpstr>
      <vt:lpstr>Ansible Templating</vt:lpstr>
      <vt:lpstr>Ansible Templating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Sahdev .</dc:creator>
  <cp:lastModifiedBy>sahdev ghorela</cp:lastModifiedBy>
  <cp:revision>1</cp:revision>
  <dcterms:created xsi:type="dcterms:W3CDTF">2024-09-15T15:26:36Z</dcterms:created>
  <dcterms:modified xsi:type="dcterms:W3CDTF">2024-09-22T07:27:02Z</dcterms:modified>
</cp:coreProperties>
</file>